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12" r:id="rId1"/>
    <p:sldMasterId id="2147484053" r:id="rId2"/>
  </p:sldMasterIdLst>
  <p:notesMasterIdLst>
    <p:notesMasterId r:id="rId17"/>
  </p:notesMasterIdLst>
  <p:sldIdLst>
    <p:sldId id="2076138149" r:id="rId3"/>
    <p:sldId id="2076138204" r:id="rId4"/>
    <p:sldId id="2076138188" r:id="rId5"/>
    <p:sldId id="2076138189" r:id="rId6"/>
    <p:sldId id="2076138200" r:id="rId7"/>
    <p:sldId id="2076138187" r:id="rId8"/>
    <p:sldId id="2076138193" r:id="rId9"/>
    <p:sldId id="2076138201" r:id="rId10"/>
    <p:sldId id="2076138196" r:id="rId11"/>
    <p:sldId id="2076138202" r:id="rId12"/>
    <p:sldId id="2076138197" r:id="rId13"/>
    <p:sldId id="2076138203" r:id="rId14"/>
    <p:sldId id="2076138194" r:id="rId15"/>
    <p:sldId id="2076138205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316" autoAdjust="0"/>
    <p:restoredTop sz="94660"/>
  </p:normalViewPr>
  <p:slideViewPr>
    <p:cSldViewPr snapToGrid="0">
      <p:cViewPr varScale="1">
        <p:scale>
          <a:sx n="97" d="100"/>
          <a:sy n="97" d="100"/>
        </p:scale>
        <p:origin x="1152" y="3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sv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svg"/><Relationship Id="rId1" Type="http://schemas.openxmlformats.org/officeDocument/2006/relationships/image" Target="../media/image38.png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10" Type="http://schemas.openxmlformats.org/officeDocument/2006/relationships/image" Target="../media/image47.svg"/><Relationship Id="rId4" Type="http://schemas.openxmlformats.org/officeDocument/2006/relationships/image" Target="../media/image41.svg"/><Relationship Id="rId9" Type="http://schemas.openxmlformats.org/officeDocument/2006/relationships/image" Target="../media/image46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sv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svg"/><Relationship Id="rId1" Type="http://schemas.openxmlformats.org/officeDocument/2006/relationships/image" Target="../media/image38.png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10" Type="http://schemas.openxmlformats.org/officeDocument/2006/relationships/image" Target="../media/image47.svg"/><Relationship Id="rId4" Type="http://schemas.openxmlformats.org/officeDocument/2006/relationships/image" Target="../media/image41.svg"/><Relationship Id="rId9" Type="http://schemas.openxmlformats.org/officeDocument/2006/relationships/image" Target="../media/image46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5">
  <dgm:title val=""/>
  <dgm:desc val=""/>
  <dgm:catLst>
    <dgm:cat type="accent5" pri="11500"/>
  </dgm:catLst>
  <dgm:styleLbl name="node0">
    <dgm:fillClrLst meth="cycle">
      <a:schemeClr val="accent5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alpha val="9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alpha val="90000"/>
      </a:schemeClr>
      <a:schemeClr val="accent5">
        <a:alpha val="5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/>
    <dgm:txEffectClrLst/>
  </dgm:styleLbl>
  <dgm:styleLbl name="lnNode1">
    <dgm:fillClrLst>
      <a:schemeClr val="accent5">
        <a:shade val="90000"/>
      </a:schemeClr>
      <a:schemeClr val="accent5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  <a:alpha val="90000"/>
      </a:schemeClr>
      <a:schemeClr val="accent5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alpha val="90000"/>
        <a:tint val="40000"/>
      </a:schemeClr>
      <a:schemeClr val="accent5">
        <a:alpha val="5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483E3AF-932A-46A8-B874-56F14E3828CB}" type="doc">
      <dgm:prSet loTypeId="urn:microsoft.com/office/officeart/2005/8/layout/vList2" loCatId="list" qsTypeId="urn:microsoft.com/office/officeart/2005/8/quickstyle/simple1" qsCatId="simple" csTypeId="urn:microsoft.com/office/officeart/2005/8/colors/accent5_5" csCatId="accent5" phldr="1"/>
      <dgm:spPr/>
      <dgm:t>
        <a:bodyPr/>
        <a:lstStyle/>
        <a:p>
          <a:endParaRPr lang="en-US"/>
        </a:p>
      </dgm:t>
    </dgm:pt>
    <dgm:pt modelId="{8FCAF7FE-9551-454E-848C-C0F59C4B038B}">
      <dgm:prSet phldrT="[Text]"/>
      <dgm:spPr>
        <a:gradFill rotWithShape="0">
          <a:gsLst>
            <a:gs pos="9000">
              <a:schemeClr val="accent1">
                <a:lumMod val="50000"/>
              </a:schemeClr>
            </a:gs>
            <a:gs pos="81609">
              <a:srgbClr val="00B0F0"/>
            </a:gs>
            <a:gs pos="41000">
              <a:srgbClr val="00B0F0"/>
            </a:gs>
            <a:gs pos="52000">
              <a:srgbClr val="00B0F0"/>
            </a:gs>
          </a:gsLst>
          <a:lin ang="16200000" scaled="1"/>
        </a:gradFill>
      </dgm:spPr>
      <dgm:t>
        <a:bodyPr/>
        <a:lstStyle/>
        <a:p>
          <a:pPr>
            <a:buClrTx/>
            <a:buSzTx/>
            <a:buFont typeface="Arial" panose="020B0604020202020204" pitchFamily="34" charset="0"/>
            <a:buChar char="•"/>
          </a:pPr>
          <a:r>
            <a:rPr lang="en-US" b="0" dirty="0"/>
            <a:t>What is RoboMate?</a:t>
          </a:r>
          <a:endParaRPr lang="en-US" dirty="0"/>
        </a:p>
      </dgm:t>
    </dgm:pt>
    <dgm:pt modelId="{3251095F-CE6D-48E2-B59B-E5BC630B522D}" type="parTrans" cxnId="{75611760-C99F-4EF5-8CFB-4D6AFA307DD4}">
      <dgm:prSet/>
      <dgm:spPr/>
      <dgm:t>
        <a:bodyPr/>
        <a:lstStyle/>
        <a:p>
          <a:endParaRPr lang="en-US"/>
        </a:p>
      </dgm:t>
    </dgm:pt>
    <dgm:pt modelId="{8567955E-F552-4F31-B1EA-C87FDD308F2F}" type="sibTrans" cxnId="{75611760-C99F-4EF5-8CFB-4D6AFA307DD4}">
      <dgm:prSet/>
      <dgm:spPr/>
      <dgm:t>
        <a:bodyPr/>
        <a:lstStyle/>
        <a:p>
          <a:endParaRPr lang="en-US"/>
        </a:p>
      </dgm:t>
    </dgm:pt>
    <dgm:pt modelId="{AFFC99BD-9559-44B3-B73E-A9679BE6EFF5}">
      <dgm:prSet phldrT="[Text]"/>
      <dgm:spPr>
        <a:gradFill rotWithShape="0">
          <a:gsLst>
            <a:gs pos="9000">
              <a:schemeClr val="accent1">
                <a:lumMod val="50000"/>
              </a:schemeClr>
            </a:gs>
            <a:gs pos="81609">
              <a:srgbClr val="00B0F0"/>
            </a:gs>
            <a:gs pos="41000">
              <a:srgbClr val="00B0F0"/>
            </a:gs>
            <a:gs pos="52000">
              <a:srgbClr val="00B0F0"/>
            </a:gs>
          </a:gsLst>
          <a:lin ang="16200000" scaled="1"/>
        </a:gradFill>
      </dgm:spPr>
      <dgm:t>
        <a:bodyPr/>
        <a:lstStyle/>
        <a:p>
          <a:pPr>
            <a:buClrTx/>
            <a:buSzTx/>
            <a:buFont typeface="Arial" panose="020B0604020202020204" pitchFamily="34" charset="0"/>
            <a:buChar char="•"/>
          </a:pPr>
          <a:r>
            <a:rPr lang="en-US" b="1" dirty="0"/>
            <a:t>Cloud Providers support</a:t>
          </a:r>
          <a:endParaRPr lang="en-US" dirty="0"/>
        </a:p>
      </dgm:t>
    </dgm:pt>
    <dgm:pt modelId="{DBC9CAE1-6835-448E-AF2E-3AF04469EFC8}" type="parTrans" cxnId="{C6299B0C-E10C-4876-8185-8C86F86DF2A4}">
      <dgm:prSet/>
      <dgm:spPr/>
      <dgm:t>
        <a:bodyPr/>
        <a:lstStyle/>
        <a:p>
          <a:endParaRPr lang="en-US"/>
        </a:p>
      </dgm:t>
    </dgm:pt>
    <dgm:pt modelId="{F5D996A6-A8CE-4537-B0F4-EC0589240DC1}" type="sibTrans" cxnId="{C6299B0C-E10C-4876-8185-8C86F86DF2A4}">
      <dgm:prSet/>
      <dgm:spPr/>
      <dgm:t>
        <a:bodyPr/>
        <a:lstStyle/>
        <a:p>
          <a:endParaRPr lang="en-US"/>
        </a:p>
      </dgm:t>
    </dgm:pt>
    <dgm:pt modelId="{88590029-A394-4E0A-A045-86008C92A63F}">
      <dgm:prSet phldrT="[Text]"/>
      <dgm:spPr>
        <a:gradFill rotWithShape="0">
          <a:gsLst>
            <a:gs pos="9000">
              <a:schemeClr val="accent1">
                <a:lumMod val="50000"/>
              </a:schemeClr>
            </a:gs>
            <a:gs pos="81609">
              <a:srgbClr val="00B0F0"/>
            </a:gs>
            <a:gs pos="41000">
              <a:srgbClr val="00B0F0"/>
            </a:gs>
            <a:gs pos="52000">
              <a:srgbClr val="00B0F0"/>
            </a:gs>
          </a:gsLst>
          <a:lin ang="16200000" scaled="1"/>
        </a:gradFill>
      </dgm:spPr>
      <dgm:t>
        <a:bodyPr/>
        <a:lstStyle/>
        <a:p>
          <a:pPr>
            <a:buClrTx/>
            <a:buSzTx/>
            <a:buFont typeface="Arial" panose="020B0604020202020204" pitchFamily="34" charset="0"/>
            <a:buChar char="•"/>
          </a:pPr>
          <a:r>
            <a:rPr lang="en-US" dirty="0"/>
            <a:t>RoboMate Cloud Automation – Assessments</a:t>
          </a:r>
        </a:p>
      </dgm:t>
    </dgm:pt>
    <dgm:pt modelId="{99FC2C7C-B654-42F2-A280-A374CFC6F898}" type="parTrans" cxnId="{CEE1E9E6-21D5-4EF7-A145-C39513291E79}">
      <dgm:prSet/>
      <dgm:spPr/>
      <dgm:t>
        <a:bodyPr/>
        <a:lstStyle/>
        <a:p>
          <a:endParaRPr lang="en-US"/>
        </a:p>
      </dgm:t>
    </dgm:pt>
    <dgm:pt modelId="{742C7B55-9950-485A-BA40-7284153CA5CF}" type="sibTrans" cxnId="{CEE1E9E6-21D5-4EF7-A145-C39513291E79}">
      <dgm:prSet/>
      <dgm:spPr/>
      <dgm:t>
        <a:bodyPr/>
        <a:lstStyle/>
        <a:p>
          <a:endParaRPr lang="en-US"/>
        </a:p>
      </dgm:t>
    </dgm:pt>
    <dgm:pt modelId="{1009945E-3037-4178-9067-48E36CD86950}">
      <dgm:prSet/>
      <dgm:spPr>
        <a:gradFill rotWithShape="0">
          <a:gsLst>
            <a:gs pos="9000">
              <a:schemeClr val="accent1">
                <a:lumMod val="50000"/>
              </a:schemeClr>
            </a:gs>
            <a:gs pos="81609">
              <a:srgbClr val="00B0F0"/>
            </a:gs>
            <a:gs pos="41000">
              <a:srgbClr val="00B0F0"/>
            </a:gs>
            <a:gs pos="52000">
              <a:srgbClr val="00B0F0"/>
            </a:gs>
          </a:gsLst>
          <a:lin ang="16200000" scaled="1"/>
        </a:gradFill>
      </dgm:spPr>
      <dgm:t>
        <a:bodyPr/>
        <a:lstStyle/>
        <a:p>
          <a:r>
            <a:rPr lang="fr-FR" dirty="0" err="1"/>
            <a:t>RoboMate</a:t>
          </a:r>
          <a:r>
            <a:rPr lang="fr-FR" dirty="0"/>
            <a:t> Cloud Automation - Automation Profile</a:t>
          </a:r>
          <a:endParaRPr lang="en-US" b="1" dirty="0">
            <a:latin typeface="+mj-lt"/>
          </a:endParaRPr>
        </a:p>
      </dgm:t>
    </dgm:pt>
    <dgm:pt modelId="{C34093CB-28EA-40A9-B42F-8678C700029A}" type="parTrans" cxnId="{B152D6C6-68B6-4AB6-B4D0-CE9009BD5506}">
      <dgm:prSet/>
      <dgm:spPr/>
      <dgm:t>
        <a:bodyPr/>
        <a:lstStyle/>
        <a:p>
          <a:endParaRPr lang="en-US"/>
        </a:p>
      </dgm:t>
    </dgm:pt>
    <dgm:pt modelId="{7EE0073A-8A09-485B-A7D7-DC8F396DEF23}" type="sibTrans" cxnId="{B152D6C6-68B6-4AB6-B4D0-CE9009BD5506}">
      <dgm:prSet/>
      <dgm:spPr/>
      <dgm:t>
        <a:bodyPr/>
        <a:lstStyle/>
        <a:p>
          <a:endParaRPr lang="en-US"/>
        </a:p>
      </dgm:t>
    </dgm:pt>
    <dgm:pt modelId="{CC4B8D20-5DFA-4863-9F6A-9761A69E7A85}">
      <dgm:prSet phldrT="[Text]"/>
      <dgm:spPr>
        <a:gradFill rotWithShape="0">
          <a:gsLst>
            <a:gs pos="9000">
              <a:schemeClr val="accent1">
                <a:lumMod val="50000"/>
              </a:schemeClr>
            </a:gs>
            <a:gs pos="81609">
              <a:srgbClr val="00B0F0"/>
            </a:gs>
            <a:gs pos="41000">
              <a:srgbClr val="00B0F0"/>
            </a:gs>
            <a:gs pos="52000">
              <a:srgbClr val="00B0F0"/>
            </a:gs>
          </a:gsLst>
          <a:lin ang="16200000" scaled="1"/>
        </a:gradFill>
      </dgm:spPr>
      <dgm:t>
        <a:bodyPr/>
        <a:lstStyle/>
        <a:p>
          <a:pPr>
            <a:buClrTx/>
            <a:buSzTx/>
            <a:buFont typeface="Arial" panose="020B0604020202020204" pitchFamily="34" charset="0"/>
            <a:buChar char="•"/>
          </a:pPr>
          <a:r>
            <a:rPr lang="en-US" b="1" dirty="0"/>
            <a:t>Cloud Providers support Why are we using </a:t>
          </a:r>
          <a:r>
            <a:rPr lang="en-US" b="1" dirty="0" err="1"/>
            <a:t>RoboMate</a:t>
          </a:r>
          <a:r>
            <a:rPr lang="en-US" b="1" dirty="0"/>
            <a:t>?(Features)</a:t>
          </a:r>
          <a:endParaRPr lang="en-US" dirty="0"/>
        </a:p>
      </dgm:t>
    </dgm:pt>
    <dgm:pt modelId="{0DAE0DA1-A22C-4582-AD5F-03C9D2736DC7}" type="parTrans" cxnId="{D12136CE-379C-492C-8CD8-8FB5B1543CD9}">
      <dgm:prSet/>
      <dgm:spPr/>
      <dgm:t>
        <a:bodyPr/>
        <a:lstStyle/>
        <a:p>
          <a:endParaRPr lang="en-US"/>
        </a:p>
      </dgm:t>
    </dgm:pt>
    <dgm:pt modelId="{8FE7E647-EED4-4AEF-A188-1800D52D6CC2}" type="sibTrans" cxnId="{D12136CE-379C-492C-8CD8-8FB5B1543CD9}">
      <dgm:prSet/>
      <dgm:spPr/>
      <dgm:t>
        <a:bodyPr/>
        <a:lstStyle/>
        <a:p>
          <a:endParaRPr lang="en-US"/>
        </a:p>
      </dgm:t>
    </dgm:pt>
    <dgm:pt modelId="{21CBE942-3B86-4954-A536-B78477AE1D59}">
      <dgm:prSet/>
      <dgm:spPr>
        <a:gradFill rotWithShape="0">
          <a:gsLst>
            <a:gs pos="9000">
              <a:schemeClr val="accent1">
                <a:lumMod val="50000"/>
              </a:schemeClr>
            </a:gs>
            <a:gs pos="81609">
              <a:srgbClr val="00B0F0"/>
            </a:gs>
            <a:gs pos="41000">
              <a:srgbClr val="00B0F0"/>
            </a:gs>
            <a:gs pos="52000">
              <a:srgbClr val="00B0F0"/>
            </a:gs>
          </a:gsLst>
          <a:lin ang="16200000" scaled="1"/>
        </a:gradFill>
      </dgm:spPr>
      <dgm:t>
        <a:bodyPr/>
        <a:lstStyle/>
        <a:p>
          <a:r>
            <a:rPr lang="en-US"/>
            <a:t>RoboMate Cloud Automation – Reports</a:t>
          </a:r>
          <a:endParaRPr lang="en-US" dirty="0"/>
        </a:p>
      </dgm:t>
    </dgm:pt>
    <dgm:pt modelId="{33571B28-5729-4955-BEC8-EEEE7D0BFD37}" type="parTrans" cxnId="{07548A88-8177-498A-AB55-ADEDDD660537}">
      <dgm:prSet/>
      <dgm:spPr/>
      <dgm:t>
        <a:bodyPr/>
        <a:lstStyle/>
        <a:p>
          <a:endParaRPr lang="en-US"/>
        </a:p>
      </dgm:t>
    </dgm:pt>
    <dgm:pt modelId="{A40A2180-E7B4-4268-80DF-1EC44EE7DEA9}" type="sibTrans" cxnId="{07548A88-8177-498A-AB55-ADEDDD660537}">
      <dgm:prSet/>
      <dgm:spPr/>
      <dgm:t>
        <a:bodyPr/>
        <a:lstStyle/>
        <a:p>
          <a:endParaRPr lang="en-US"/>
        </a:p>
      </dgm:t>
    </dgm:pt>
    <dgm:pt modelId="{E8BCF648-B42A-4645-8348-528DA4A1C9B1}" type="pres">
      <dgm:prSet presAssocID="{A483E3AF-932A-46A8-B874-56F14E3828CB}" presName="linear" presStyleCnt="0">
        <dgm:presLayoutVars>
          <dgm:animLvl val="lvl"/>
          <dgm:resizeHandles val="exact"/>
        </dgm:presLayoutVars>
      </dgm:prSet>
      <dgm:spPr/>
    </dgm:pt>
    <dgm:pt modelId="{CD5B75EA-4705-421E-9A52-274C523BD9C6}" type="pres">
      <dgm:prSet presAssocID="{8FCAF7FE-9551-454E-848C-C0F59C4B038B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5E8C0B90-1B11-4D2C-8CE5-E5EA961B1C7B}" type="pres">
      <dgm:prSet presAssocID="{8567955E-F552-4F31-B1EA-C87FDD308F2F}" presName="spacer" presStyleCnt="0"/>
      <dgm:spPr/>
    </dgm:pt>
    <dgm:pt modelId="{81BCDE4C-15F1-41B0-A043-AA55C00F0838}" type="pres">
      <dgm:prSet presAssocID="{CC4B8D20-5DFA-4863-9F6A-9761A69E7A85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F00C3DEB-C199-40BA-8811-4865E40DF087}" type="pres">
      <dgm:prSet presAssocID="{8FE7E647-EED4-4AEF-A188-1800D52D6CC2}" presName="spacer" presStyleCnt="0"/>
      <dgm:spPr/>
    </dgm:pt>
    <dgm:pt modelId="{C107926A-4B0A-4E4C-8D75-FA5FA0BFAC40}" type="pres">
      <dgm:prSet presAssocID="{AFFC99BD-9559-44B3-B73E-A9679BE6EFF5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FC2A5328-D92D-42FB-B03D-248FB281BF39}" type="pres">
      <dgm:prSet presAssocID="{F5D996A6-A8CE-4537-B0F4-EC0589240DC1}" presName="spacer" presStyleCnt="0"/>
      <dgm:spPr/>
    </dgm:pt>
    <dgm:pt modelId="{27450E64-C0D7-4EFC-9EEA-00BFD6B2F465}" type="pres">
      <dgm:prSet presAssocID="{88590029-A394-4E0A-A045-86008C92A63F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4FBED0A1-C8AF-41E9-A67D-8EFD2768425F}" type="pres">
      <dgm:prSet presAssocID="{742C7B55-9950-485A-BA40-7284153CA5CF}" presName="spacer" presStyleCnt="0"/>
      <dgm:spPr/>
    </dgm:pt>
    <dgm:pt modelId="{2CF97400-7C5F-4383-B611-DA23F08CA761}" type="pres">
      <dgm:prSet presAssocID="{21CBE942-3B86-4954-A536-B78477AE1D59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26E9DF16-3092-44B7-9F67-47417E227892}" type="pres">
      <dgm:prSet presAssocID="{A40A2180-E7B4-4268-80DF-1EC44EE7DEA9}" presName="spacer" presStyleCnt="0"/>
      <dgm:spPr/>
    </dgm:pt>
    <dgm:pt modelId="{57D65933-BDC4-4730-8132-FB0B105CE5F1}" type="pres">
      <dgm:prSet presAssocID="{1009945E-3037-4178-9067-48E36CD86950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C6299B0C-E10C-4876-8185-8C86F86DF2A4}" srcId="{A483E3AF-932A-46A8-B874-56F14E3828CB}" destId="{AFFC99BD-9559-44B3-B73E-A9679BE6EFF5}" srcOrd="2" destOrd="0" parTransId="{DBC9CAE1-6835-448E-AF2E-3AF04469EFC8}" sibTransId="{F5D996A6-A8CE-4537-B0F4-EC0589240DC1}"/>
    <dgm:cxn modelId="{34F69428-6FFF-42DE-83C1-3F403E4C517E}" type="presOf" srcId="{AFFC99BD-9559-44B3-B73E-A9679BE6EFF5}" destId="{C107926A-4B0A-4E4C-8D75-FA5FA0BFAC40}" srcOrd="0" destOrd="0" presId="urn:microsoft.com/office/officeart/2005/8/layout/vList2"/>
    <dgm:cxn modelId="{75611760-C99F-4EF5-8CFB-4D6AFA307DD4}" srcId="{A483E3AF-932A-46A8-B874-56F14E3828CB}" destId="{8FCAF7FE-9551-454E-848C-C0F59C4B038B}" srcOrd="0" destOrd="0" parTransId="{3251095F-CE6D-48E2-B59B-E5BC630B522D}" sibTransId="{8567955E-F552-4F31-B1EA-C87FDD308F2F}"/>
    <dgm:cxn modelId="{7FBC7177-0B69-4CD1-8465-B83D11C16FCA}" type="presOf" srcId="{21CBE942-3B86-4954-A536-B78477AE1D59}" destId="{2CF97400-7C5F-4383-B611-DA23F08CA761}" srcOrd="0" destOrd="0" presId="urn:microsoft.com/office/officeart/2005/8/layout/vList2"/>
    <dgm:cxn modelId="{95F24158-740E-44B0-BBEF-D3A58EC3C3CE}" type="presOf" srcId="{A483E3AF-932A-46A8-B874-56F14E3828CB}" destId="{E8BCF648-B42A-4645-8348-528DA4A1C9B1}" srcOrd="0" destOrd="0" presId="urn:microsoft.com/office/officeart/2005/8/layout/vList2"/>
    <dgm:cxn modelId="{DA65D47C-276E-4B19-BB41-6703C276891E}" type="presOf" srcId="{CC4B8D20-5DFA-4863-9F6A-9761A69E7A85}" destId="{81BCDE4C-15F1-41B0-A043-AA55C00F0838}" srcOrd="0" destOrd="0" presId="urn:microsoft.com/office/officeart/2005/8/layout/vList2"/>
    <dgm:cxn modelId="{07548A88-8177-498A-AB55-ADEDDD660537}" srcId="{A483E3AF-932A-46A8-B874-56F14E3828CB}" destId="{21CBE942-3B86-4954-A536-B78477AE1D59}" srcOrd="4" destOrd="0" parTransId="{33571B28-5729-4955-BEC8-EEEE7D0BFD37}" sibTransId="{A40A2180-E7B4-4268-80DF-1EC44EE7DEA9}"/>
    <dgm:cxn modelId="{B152D6C6-68B6-4AB6-B4D0-CE9009BD5506}" srcId="{A483E3AF-932A-46A8-B874-56F14E3828CB}" destId="{1009945E-3037-4178-9067-48E36CD86950}" srcOrd="5" destOrd="0" parTransId="{C34093CB-28EA-40A9-B42F-8678C700029A}" sibTransId="{7EE0073A-8A09-485B-A7D7-DC8F396DEF23}"/>
    <dgm:cxn modelId="{75BB87CB-3E19-47E6-8303-B6C4FC93C0C9}" type="presOf" srcId="{1009945E-3037-4178-9067-48E36CD86950}" destId="{57D65933-BDC4-4730-8132-FB0B105CE5F1}" srcOrd="0" destOrd="0" presId="urn:microsoft.com/office/officeart/2005/8/layout/vList2"/>
    <dgm:cxn modelId="{D12136CE-379C-492C-8CD8-8FB5B1543CD9}" srcId="{A483E3AF-932A-46A8-B874-56F14E3828CB}" destId="{CC4B8D20-5DFA-4863-9F6A-9761A69E7A85}" srcOrd="1" destOrd="0" parTransId="{0DAE0DA1-A22C-4582-AD5F-03C9D2736DC7}" sibTransId="{8FE7E647-EED4-4AEF-A188-1800D52D6CC2}"/>
    <dgm:cxn modelId="{6D5016DC-A5A1-4BDF-AF66-328E70F53B29}" type="presOf" srcId="{8FCAF7FE-9551-454E-848C-C0F59C4B038B}" destId="{CD5B75EA-4705-421E-9A52-274C523BD9C6}" srcOrd="0" destOrd="0" presId="urn:microsoft.com/office/officeart/2005/8/layout/vList2"/>
    <dgm:cxn modelId="{CEE1E9E6-21D5-4EF7-A145-C39513291E79}" srcId="{A483E3AF-932A-46A8-B874-56F14E3828CB}" destId="{88590029-A394-4E0A-A045-86008C92A63F}" srcOrd="3" destOrd="0" parTransId="{99FC2C7C-B654-42F2-A280-A374CFC6F898}" sibTransId="{742C7B55-9950-485A-BA40-7284153CA5CF}"/>
    <dgm:cxn modelId="{DB0AD9F0-5BA7-42A6-BB62-E5BBB57F3353}" type="presOf" srcId="{88590029-A394-4E0A-A045-86008C92A63F}" destId="{27450E64-C0D7-4EFC-9EEA-00BFD6B2F465}" srcOrd="0" destOrd="0" presId="urn:microsoft.com/office/officeart/2005/8/layout/vList2"/>
    <dgm:cxn modelId="{C375D939-0F7B-4190-8827-4119405FA805}" type="presParOf" srcId="{E8BCF648-B42A-4645-8348-528DA4A1C9B1}" destId="{CD5B75EA-4705-421E-9A52-274C523BD9C6}" srcOrd="0" destOrd="0" presId="urn:microsoft.com/office/officeart/2005/8/layout/vList2"/>
    <dgm:cxn modelId="{CB044E91-0462-44B5-A8C3-A9AAEC592C8B}" type="presParOf" srcId="{E8BCF648-B42A-4645-8348-528DA4A1C9B1}" destId="{5E8C0B90-1B11-4D2C-8CE5-E5EA961B1C7B}" srcOrd="1" destOrd="0" presId="urn:microsoft.com/office/officeart/2005/8/layout/vList2"/>
    <dgm:cxn modelId="{A3DE8D8E-B0DB-461C-866A-BC959C25F8F6}" type="presParOf" srcId="{E8BCF648-B42A-4645-8348-528DA4A1C9B1}" destId="{81BCDE4C-15F1-41B0-A043-AA55C00F0838}" srcOrd="2" destOrd="0" presId="urn:microsoft.com/office/officeart/2005/8/layout/vList2"/>
    <dgm:cxn modelId="{A3F89A2A-A2DF-4431-A21F-BF8DEE180B5D}" type="presParOf" srcId="{E8BCF648-B42A-4645-8348-528DA4A1C9B1}" destId="{F00C3DEB-C199-40BA-8811-4865E40DF087}" srcOrd="3" destOrd="0" presId="urn:microsoft.com/office/officeart/2005/8/layout/vList2"/>
    <dgm:cxn modelId="{486F2FA8-FE96-4839-AE47-8E210C3C300B}" type="presParOf" srcId="{E8BCF648-B42A-4645-8348-528DA4A1C9B1}" destId="{C107926A-4B0A-4E4C-8D75-FA5FA0BFAC40}" srcOrd="4" destOrd="0" presId="urn:microsoft.com/office/officeart/2005/8/layout/vList2"/>
    <dgm:cxn modelId="{88397BA0-70C0-4C4D-95DB-8CC170B3C00B}" type="presParOf" srcId="{E8BCF648-B42A-4645-8348-528DA4A1C9B1}" destId="{FC2A5328-D92D-42FB-B03D-248FB281BF39}" srcOrd="5" destOrd="0" presId="urn:microsoft.com/office/officeart/2005/8/layout/vList2"/>
    <dgm:cxn modelId="{E90981EE-BF5C-43A2-B8A3-5F3EEBDB3F10}" type="presParOf" srcId="{E8BCF648-B42A-4645-8348-528DA4A1C9B1}" destId="{27450E64-C0D7-4EFC-9EEA-00BFD6B2F465}" srcOrd="6" destOrd="0" presId="urn:microsoft.com/office/officeart/2005/8/layout/vList2"/>
    <dgm:cxn modelId="{D066E157-2D8B-411B-8960-3C58ECC061B2}" type="presParOf" srcId="{E8BCF648-B42A-4645-8348-528DA4A1C9B1}" destId="{4FBED0A1-C8AF-41E9-A67D-8EFD2768425F}" srcOrd="7" destOrd="0" presId="urn:microsoft.com/office/officeart/2005/8/layout/vList2"/>
    <dgm:cxn modelId="{CFF101C3-B5E6-4219-98E7-C7BAF2D2378B}" type="presParOf" srcId="{E8BCF648-B42A-4645-8348-528DA4A1C9B1}" destId="{2CF97400-7C5F-4383-B611-DA23F08CA761}" srcOrd="8" destOrd="0" presId="urn:microsoft.com/office/officeart/2005/8/layout/vList2"/>
    <dgm:cxn modelId="{B76F8345-DBD2-48B9-8160-2D1013AA7114}" type="presParOf" srcId="{E8BCF648-B42A-4645-8348-528DA4A1C9B1}" destId="{26E9DF16-3092-44B7-9F67-47417E227892}" srcOrd="9" destOrd="0" presId="urn:microsoft.com/office/officeart/2005/8/layout/vList2"/>
    <dgm:cxn modelId="{78822B9E-61C3-451B-AED7-8FAB1C7D34E6}" type="presParOf" srcId="{E8BCF648-B42A-4645-8348-528DA4A1C9B1}" destId="{57D65933-BDC4-4730-8132-FB0B105CE5F1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7EFD7E1-5BC1-438B-8C1D-18F5340A155C}" type="doc">
      <dgm:prSet loTypeId="urn:microsoft.com/office/officeart/2018/2/layout/IconVerticalSolidList" loCatId="icon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29EC62D7-2E17-4447-AFA5-621FD66E45B3}">
      <dgm:prSet/>
      <dgm:spPr>
        <a:gradFill rotWithShape="0">
          <a:gsLst>
            <a:gs pos="9000">
              <a:schemeClr val="accent1">
                <a:lumMod val="50000"/>
              </a:schemeClr>
            </a:gs>
            <a:gs pos="81609">
              <a:srgbClr val="00B0F0"/>
            </a:gs>
            <a:gs pos="41000">
              <a:srgbClr val="00B0F0"/>
            </a:gs>
            <a:gs pos="52000">
              <a:srgbClr val="00B0F0"/>
            </a:gs>
          </a:gsLst>
          <a:lin ang="16200000" scaled="1"/>
        </a:gradFill>
      </dgm:spPr>
      <dgm:t>
        <a:bodyPr/>
        <a:lstStyle/>
        <a:p>
          <a:pPr>
            <a:lnSpc>
              <a:spcPct val="100000"/>
            </a:lnSpc>
          </a:pPr>
          <a:r>
            <a:rPr lang="en-US" b="1" dirty="0">
              <a:solidFill>
                <a:schemeClr val="tx1"/>
              </a:solidFill>
            </a:rPr>
            <a:t>Resources Report</a:t>
          </a:r>
          <a:r>
            <a:rPr lang="en-US" dirty="0">
              <a:solidFill>
                <a:schemeClr val="tx1"/>
              </a:solidFill>
            </a:rPr>
            <a:t>: Provides an overview of all deployed resources.</a:t>
          </a:r>
          <a:endParaRPr lang="en-US" b="0" dirty="0">
            <a:solidFill>
              <a:schemeClr val="tx1"/>
            </a:solidFill>
          </a:endParaRPr>
        </a:p>
      </dgm:t>
    </dgm:pt>
    <dgm:pt modelId="{548E8F9C-93AA-4CEA-864C-50D709235890}" type="parTrans" cxnId="{489137AE-5657-41E6-933D-C262407B26F4}">
      <dgm:prSet/>
      <dgm:spPr/>
      <dgm:t>
        <a:bodyPr/>
        <a:lstStyle/>
        <a:p>
          <a:endParaRPr lang="en-US"/>
        </a:p>
      </dgm:t>
    </dgm:pt>
    <dgm:pt modelId="{9CA38617-98DA-4B34-89F8-B9F26C4FE651}" type="sibTrans" cxnId="{489137AE-5657-41E6-933D-C262407B26F4}">
      <dgm:prSet/>
      <dgm:spPr/>
      <dgm:t>
        <a:bodyPr/>
        <a:lstStyle/>
        <a:p>
          <a:endParaRPr lang="en-US"/>
        </a:p>
      </dgm:t>
    </dgm:pt>
    <dgm:pt modelId="{55782865-4A07-468C-B7C1-540D14DD0557}">
      <dgm:prSet/>
      <dgm:spPr>
        <a:gradFill rotWithShape="0">
          <a:gsLst>
            <a:gs pos="9000">
              <a:schemeClr val="accent1">
                <a:lumMod val="50000"/>
              </a:schemeClr>
            </a:gs>
            <a:gs pos="81609">
              <a:srgbClr val="00B0F0"/>
            </a:gs>
            <a:gs pos="41000">
              <a:srgbClr val="00B0F0"/>
            </a:gs>
            <a:gs pos="52000">
              <a:srgbClr val="00B0F0"/>
            </a:gs>
          </a:gsLst>
          <a:lin ang="16200000" scaled="1"/>
        </a:gradFill>
      </dgm:spPr>
      <dgm:t>
        <a:bodyPr/>
        <a:lstStyle/>
        <a:p>
          <a:pPr>
            <a:lnSpc>
              <a:spcPct val="100000"/>
            </a:lnSpc>
          </a:pPr>
          <a:r>
            <a:rPr lang="en-US" b="1" dirty="0">
              <a:solidFill>
                <a:schemeClr val="tx1"/>
              </a:solidFill>
            </a:rPr>
            <a:t>Business Continuity Report: </a:t>
          </a:r>
          <a:r>
            <a:rPr lang="en-US" dirty="0">
              <a:solidFill>
                <a:schemeClr val="tx1"/>
              </a:solidFill>
            </a:rPr>
            <a:t>Highlights strategies for maintaining business operations.</a:t>
          </a:r>
          <a:endParaRPr lang="en-US" b="1" dirty="0">
            <a:solidFill>
              <a:schemeClr val="tx1"/>
            </a:solidFill>
          </a:endParaRPr>
        </a:p>
      </dgm:t>
    </dgm:pt>
    <dgm:pt modelId="{61C53AFF-EFDF-4EDE-A793-F21D5B8891E8}" type="parTrans" cxnId="{81065FFF-2103-49F6-B760-DD26A494D6D8}">
      <dgm:prSet/>
      <dgm:spPr/>
      <dgm:t>
        <a:bodyPr/>
        <a:lstStyle/>
        <a:p>
          <a:endParaRPr lang="en-US"/>
        </a:p>
      </dgm:t>
    </dgm:pt>
    <dgm:pt modelId="{634F8A34-86C1-41D4-BEE0-C439A144259E}" type="sibTrans" cxnId="{81065FFF-2103-49F6-B760-DD26A494D6D8}">
      <dgm:prSet/>
      <dgm:spPr/>
      <dgm:t>
        <a:bodyPr/>
        <a:lstStyle/>
        <a:p>
          <a:endParaRPr lang="en-US"/>
        </a:p>
      </dgm:t>
    </dgm:pt>
    <dgm:pt modelId="{44B4EDCA-3D98-49A6-9EA0-66B1F59D23D1}">
      <dgm:prSet/>
      <dgm:spPr>
        <a:gradFill rotWithShape="0">
          <a:gsLst>
            <a:gs pos="9000">
              <a:schemeClr val="accent1">
                <a:lumMod val="50000"/>
              </a:schemeClr>
            </a:gs>
            <a:gs pos="81609">
              <a:srgbClr val="00B0F0"/>
            </a:gs>
            <a:gs pos="41000">
              <a:srgbClr val="00B0F0"/>
            </a:gs>
            <a:gs pos="52000">
              <a:srgbClr val="00B0F0"/>
            </a:gs>
          </a:gsLst>
          <a:lin ang="16200000" scaled="1"/>
        </a:gradFill>
      </dgm:spPr>
      <dgm:t>
        <a:bodyPr/>
        <a:lstStyle/>
        <a:p>
          <a:pPr>
            <a:lnSpc>
              <a:spcPct val="100000"/>
            </a:lnSpc>
          </a:pPr>
          <a:r>
            <a:rPr lang="en-US" b="1" dirty="0">
              <a:solidFill>
                <a:schemeClr val="tx1"/>
              </a:solidFill>
            </a:rPr>
            <a:t>Cost Optimization Report: </a:t>
          </a:r>
          <a:r>
            <a:rPr lang="en-US" dirty="0">
              <a:solidFill>
                <a:schemeClr val="tx1"/>
              </a:solidFill>
            </a:rPr>
            <a:t>Analyzes cloud expenses and provides recommendations for cost savings</a:t>
          </a:r>
          <a:endParaRPr lang="en-US" b="1" dirty="0">
            <a:solidFill>
              <a:schemeClr val="tx1"/>
            </a:solidFill>
          </a:endParaRPr>
        </a:p>
      </dgm:t>
    </dgm:pt>
    <dgm:pt modelId="{195FC845-1198-46AA-BA90-463A1C8A5A48}" type="parTrans" cxnId="{01AAB144-D117-47DC-B28F-C30189B3B696}">
      <dgm:prSet/>
      <dgm:spPr/>
      <dgm:t>
        <a:bodyPr/>
        <a:lstStyle/>
        <a:p>
          <a:endParaRPr lang="en-US"/>
        </a:p>
      </dgm:t>
    </dgm:pt>
    <dgm:pt modelId="{EAE9F77A-641E-40D2-B92B-E799B9E3894A}" type="sibTrans" cxnId="{01AAB144-D117-47DC-B28F-C30189B3B696}">
      <dgm:prSet/>
      <dgm:spPr/>
      <dgm:t>
        <a:bodyPr/>
        <a:lstStyle/>
        <a:p>
          <a:endParaRPr lang="en-US"/>
        </a:p>
      </dgm:t>
    </dgm:pt>
    <dgm:pt modelId="{878B17FE-0ABA-4F8D-A1C2-249255D6AABF}">
      <dgm:prSet/>
      <dgm:spPr>
        <a:gradFill rotWithShape="0">
          <a:gsLst>
            <a:gs pos="9000">
              <a:schemeClr val="accent1">
                <a:lumMod val="50000"/>
              </a:schemeClr>
            </a:gs>
            <a:gs pos="81609">
              <a:srgbClr val="00B0F0"/>
            </a:gs>
            <a:gs pos="41000">
              <a:srgbClr val="00B0F0"/>
            </a:gs>
            <a:gs pos="52000">
              <a:srgbClr val="00B0F0"/>
            </a:gs>
          </a:gsLst>
          <a:lin ang="16200000" scaled="1"/>
        </a:gradFill>
      </dgm:spPr>
      <dgm:t>
        <a:bodyPr/>
        <a:lstStyle/>
        <a:p>
          <a:pPr>
            <a:lnSpc>
              <a:spcPct val="100000"/>
            </a:lnSpc>
          </a:pPr>
          <a:r>
            <a:rPr lang="en-US" b="1" dirty="0">
              <a:solidFill>
                <a:schemeClr val="tx1"/>
              </a:solidFill>
            </a:rPr>
            <a:t>Security Reports: </a:t>
          </a:r>
          <a:r>
            <a:rPr lang="en-US" dirty="0">
              <a:solidFill>
                <a:schemeClr val="tx1"/>
              </a:solidFill>
            </a:rPr>
            <a:t>Includes Initial Security Report and Advanced Security Report to evaluate AWS security configurations</a:t>
          </a:r>
        </a:p>
      </dgm:t>
    </dgm:pt>
    <dgm:pt modelId="{A926D294-F97A-4A26-9FAD-8D2FF9CDA0F7}" type="parTrans" cxnId="{8155014B-78A3-4186-97EB-66D173A04AE2}">
      <dgm:prSet/>
      <dgm:spPr/>
      <dgm:t>
        <a:bodyPr/>
        <a:lstStyle/>
        <a:p>
          <a:endParaRPr lang="en-US"/>
        </a:p>
      </dgm:t>
    </dgm:pt>
    <dgm:pt modelId="{8E8C1529-8DE3-4FCC-824B-BA47F40CFE02}" type="sibTrans" cxnId="{8155014B-78A3-4186-97EB-66D173A04AE2}">
      <dgm:prSet/>
      <dgm:spPr/>
      <dgm:t>
        <a:bodyPr/>
        <a:lstStyle/>
        <a:p>
          <a:endParaRPr lang="en-US"/>
        </a:p>
      </dgm:t>
    </dgm:pt>
    <dgm:pt modelId="{6DC5D6D2-738B-44D5-84AB-B9A4BBD50570}">
      <dgm:prSet/>
      <dgm:spPr>
        <a:gradFill rotWithShape="0">
          <a:gsLst>
            <a:gs pos="9000">
              <a:schemeClr val="accent1">
                <a:lumMod val="50000"/>
              </a:schemeClr>
            </a:gs>
            <a:gs pos="81609">
              <a:srgbClr val="00B0F0"/>
            </a:gs>
            <a:gs pos="41000">
              <a:srgbClr val="00B0F0"/>
            </a:gs>
            <a:gs pos="52000">
              <a:srgbClr val="00B0F0"/>
            </a:gs>
          </a:gsLst>
          <a:lin ang="16200000" scaled="1"/>
        </a:gradFill>
      </dgm:spPr>
      <dgm:t>
        <a:bodyPr/>
        <a:lstStyle/>
        <a:p>
          <a:pPr>
            <a:lnSpc>
              <a:spcPct val="100000"/>
            </a:lnSpc>
          </a:pPr>
          <a:r>
            <a:rPr lang="en-US" b="1" dirty="0">
              <a:solidFill>
                <a:schemeClr val="tx1"/>
              </a:solidFill>
            </a:rPr>
            <a:t>Performance Optimization: </a:t>
          </a:r>
          <a:r>
            <a:rPr lang="en-US" b="0" dirty="0">
              <a:solidFill>
                <a:schemeClr val="tx1"/>
              </a:solidFill>
            </a:rPr>
            <a:t>Robo Mate ensures cloud workloads operate at peak efficiency by monitoring resource utilization and identifying bottlenecks</a:t>
          </a:r>
        </a:p>
      </dgm:t>
    </dgm:pt>
    <dgm:pt modelId="{D37B2018-C5AD-4DFB-BC07-63E631EB09AE}" type="parTrans" cxnId="{E59A92E2-EBE3-4A1C-83D4-78A01CBE50FF}">
      <dgm:prSet/>
      <dgm:spPr/>
      <dgm:t>
        <a:bodyPr/>
        <a:lstStyle/>
        <a:p>
          <a:endParaRPr lang="en-US"/>
        </a:p>
      </dgm:t>
    </dgm:pt>
    <dgm:pt modelId="{D8633919-3B9F-4A8E-9F3A-4F07EE3AA5E1}" type="sibTrans" cxnId="{E59A92E2-EBE3-4A1C-83D4-78A01CBE50FF}">
      <dgm:prSet/>
      <dgm:spPr/>
      <dgm:t>
        <a:bodyPr/>
        <a:lstStyle/>
        <a:p>
          <a:endParaRPr lang="en-US"/>
        </a:p>
      </dgm:t>
    </dgm:pt>
    <dgm:pt modelId="{9F035205-0072-4932-B389-D646A619B553}" type="pres">
      <dgm:prSet presAssocID="{17EFD7E1-5BC1-438B-8C1D-18F5340A155C}" presName="root" presStyleCnt="0">
        <dgm:presLayoutVars>
          <dgm:dir/>
          <dgm:resizeHandles val="exact"/>
        </dgm:presLayoutVars>
      </dgm:prSet>
      <dgm:spPr/>
    </dgm:pt>
    <dgm:pt modelId="{E86EF8B7-A161-4502-B48E-503861264E85}" type="pres">
      <dgm:prSet presAssocID="{29EC62D7-2E17-4447-AFA5-621FD66E45B3}" presName="compNode" presStyleCnt="0"/>
      <dgm:spPr/>
    </dgm:pt>
    <dgm:pt modelId="{33E1CD66-4F5E-4360-AE18-FC320D878311}" type="pres">
      <dgm:prSet presAssocID="{29EC62D7-2E17-4447-AFA5-621FD66E45B3}" presName="bgRect" presStyleLbl="bgShp" presStyleIdx="0" presStyleCnt="5"/>
      <dgm:spPr/>
    </dgm:pt>
    <dgm:pt modelId="{7048327E-6D57-45FE-B63E-E556EE7EE875}" type="pres">
      <dgm:prSet presAssocID="{29EC62D7-2E17-4447-AFA5-621FD66E45B3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FA337104-FAF0-49B3-B771-33AF18BAA1BC}" type="pres">
      <dgm:prSet presAssocID="{29EC62D7-2E17-4447-AFA5-621FD66E45B3}" presName="spaceRect" presStyleCnt="0"/>
      <dgm:spPr/>
    </dgm:pt>
    <dgm:pt modelId="{59DA81E7-34AF-485D-A15C-04685ED25792}" type="pres">
      <dgm:prSet presAssocID="{29EC62D7-2E17-4447-AFA5-621FD66E45B3}" presName="parTx" presStyleLbl="revTx" presStyleIdx="0" presStyleCnt="5">
        <dgm:presLayoutVars>
          <dgm:chMax val="0"/>
          <dgm:chPref val="0"/>
        </dgm:presLayoutVars>
      </dgm:prSet>
      <dgm:spPr/>
    </dgm:pt>
    <dgm:pt modelId="{C13B4A63-2940-4305-B000-63AC76CD16B4}" type="pres">
      <dgm:prSet presAssocID="{9CA38617-98DA-4B34-89F8-B9F26C4FE651}" presName="sibTrans" presStyleCnt="0"/>
      <dgm:spPr/>
    </dgm:pt>
    <dgm:pt modelId="{7A116330-A9CD-441A-802F-F58CEFF1F6CA}" type="pres">
      <dgm:prSet presAssocID="{55782865-4A07-468C-B7C1-540D14DD0557}" presName="compNode" presStyleCnt="0"/>
      <dgm:spPr/>
    </dgm:pt>
    <dgm:pt modelId="{79A8FFF6-4F3C-4CC2-AD1A-0BF0ACF2761C}" type="pres">
      <dgm:prSet presAssocID="{55782865-4A07-468C-B7C1-540D14DD0557}" presName="bgRect" presStyleLbl="bgShp" presStyleIdx="1" presStyleCnt="5"/>
      <dgm:spPr/>
    </dgm:pt>
    <dgm:pt modelId="{A1EBD680-8696-4972-B9AC-E99C9F5872D2}" type="pres">
      <dgm:prSet presAssocID="{55782865-4A07-468C-B7C1-540D14DD0557}" presName="iconRect" presStyleLbl="node1" presStyleIdx="1" presStyleCnt="5"/>
      <dgm:spPr>
        <a:blipFill>
          <a:blip xmlns:r="http://schemas.openxmlformats.org/officeDocument/2006/relationships" r:embed="rId3">
            <a:duotone>
              <a:prstClr val="black"/>
              <a:schemeClr val="accent1">
                <a:tint val="45000"/>
                <a:satMod val="400000"/>
              </a:schemeClr>
            </a:duotone>
            <a:lum contrast="61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ocial network outline"/>
        </a:ext>
      </dgm:extLst>
    </dgm:pt>
    <dgm:pt modelId="{8F59B7DF-26E4-4026-8AF0-712FFE562D98}" type="pres">
      <dgm:prSet presAssocID="{55782865-4A07-468C-B7C1-540D14DD0557}" presName="spaceRect" presStyleCnt="0"/>
      <dgm:spPr/>
    </dgm:pt>
    <dgm:pt modelId="{5B2B1A97-EA0C-4A52-AFFF-BDEBA4BED908}" type="pres">
      <dgm:prSet presAssocID="{55782865-4A07-468C-B7C1-540D14DD0557}" presName="parTx" presStyleLbl="revTx" presStyleIdx="1" presStyleCnt="5">
        <dgm:presLayoutVars>
          <dgm:chMax val="0"/>
          <dgm:chPref val="0"/>
        </dgm:presLayoutVars>
      </dgm:prSet>
      <dgm:spPr/>
    </dgm:pt>
    <dgm:pt modelId="{679384F3-C9E7-441F-8A4A-704271EE50D5}" type="pres">
      <dgm:prSet presAssocID="{634F8A34-86C1-41D4-BEE0-C439A144259E}" presName="sibTrans" presStyleCnt="0"/>
      <dgm:spPr/>
    </dgm:pt>
    <dgm:pt modelId="{D5C25712-E70F-45C8-94B0-081160F5C5DC}" type="pres">
      <dgm:prSet presAssocID="{44B4EDCA-3D98-49A6-9EA0-66B1F59D23D1}" presName="compNode" presStyleCnt="0"/>
      <dgm:spPr/>
    </dgm:pt>
    <dgm:pt modelId="{FD9D5FB6-7556-4A4D-A515-0782FBE586A1}" type="pres">
      <dgm:prSet presAssocID="{44B4EDCA-3D98-49A6-9EA0-66B1F59D23D1}" presName="bgRect" presStyleLbl="bgShp" presStyleIdx="2" presStyleCnt="5"/>
      <dgm:spPr/>
    </dgm:pt>
    <dgm:pt modelId="{F8CA59ED-35FE-454F-9BE0-839621E2CD86}" type="pres">
      <dgm:prSet presAssocID="{44B4EDCA-3D98-49A6-9EA0-66B1F59D23D1}" presName="iconRect" presStyleLbl="node1" presStyleIdx="2" presStyleCnt="5"/>
      <dgm:spPr>
        <a:blipFill>
          <a:blip xmlns:r="http://schemas.openxmlformats.org/officeDocument/2006/relationships" r:embed="rId5">
            <a:duotone>
              <a:prstClr val="black"/>
              <a:schemeClr val="accent1">
                <a:tint val="45000"/>
                <a:satMod val="400000"/>
              </a:schemeClr>
            </a:duotone>
            <a:lum contrast="39000"/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oins with solid fill"/>
        </a:ext>
      </dgm:extLst>
    </dgm:pt>
    <dgm:pt modelId="{7EF480A8-89A6-4723-AD95-03C51BFDB559}" type="pres">
      <dgm:prSet presAssocID="{44B4EDCA-3D98-49A6-9EA0-66B1F59D23D1}" presName="spaceRect" presStyleCnt="0"/>
      <dgm:spPr/>
    </dgm:pt>
    <dgm:pt modelId="{0B90C45E-854D-4DEC-8C38-BEE8ABDD5BFF}" type="pres">
      <dgm:prSet presAssocID="{44B4EDCA-3D98-49A6-9EA0-66B1F59D23D1}" presName="parTx" presStyleLbl="revTx" presStyleIdx="2" presStyleCnt="5">
        <dgm:presLayoutVars>
          <dgm:chMax val="0"/>
          <dgm:chPref val="0"/>
        </dgm:presLayoutVars>
      </dgm:prSet>
      <dgm:spPr/>
    </dgm:pt>
    <dgm:pt modelId="{FF633CF3-D5AF-4A65-8B51-F6E81564A69F}" type="pres">
      <dgm:prSet presAssocID="{EAE9F77A-641E-40D2-B92B-E799B9E3894A}" presName="sibTrans" presStyleCnt="0"/>
      <dgm:spPr/>
    </dgm:pt>
    <dgm:pt modelId="{0D2D04AD-6B2C-4219-813C-B8D2F3D9458E}" type="pres">
      <dgm:prSet presAssocID="{878B17FE-0ABA-4F8D-A1C2-249255D6AABF}" presName="compNode" presStyleCnt="0"/>
      <dgm:spPr/>
    </dgm:pt>
    <dgm:pt modelId="{7F829785-558E-43B2-8B06-A10B1A27309B}" type="pres">
      <dgm:prSet presAssocID="{878B17FE-0ABA-4F8D-A1C2-249255D6AABF}" presName="bgRect" presStyleLbl="bgShp" presStyleIdx="3" presStyleCnt="5"/>
      <dgm:spPr/>
    </dgm:pt>
    <dgm:pt modelId="{78BC0337-AA60-4A48-B53B-64F967928B53}" type="pres">
      <dgm:prSet presAssocID="{878B17FE-0ABA-4F8D-A1C2-249255D6AABF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ock"/>
        </a:ext>
      </dgm:extLst>
    </dgm:pt>
    <dgm:pt modelId="{32826409-E127-4BF6-8EA6-499FC9050601}" type="pres">
      <dgm:prSet presAssocID="{878B17FE-0ABA-4F8D-A1C2-249255D6AABF}" presName="spaceRect" presStyleCnt="0"/>
      <dgm:spPr/>
    </dgm:pt>
    <dgm:pt modelId="{6E5DDEC8-A33C-473E-BA3D-AC5014B1BE98}" type="pres">
      <dgm:prSet presAssocID="{878B17FE-0ABA-4F8D-A1C2-249255D6AABF}" presName="parTx" presStyleLbl="revTx" presStyleIdx="3" presStyleCnt="5">
        <dgm:presLayoutVars>
          <dgm:chMax val="0"/>
          <dgm:chPref val="0"/>
        </dgm:presLayoutVars>
      </dgm:prSet>
      <dgm:spPr/>
    </dgm:pt>
    <dgm:pt modelId="{33106D54-4D8A-4C68-9F1D-31E71AD415F5}" type="pres">
      <dgm:prSet presAssocID="{8E8C1529-8DE3-4FCC-824B-BA47F40CFE02}" presName="sibTrans" presStyleCnt="0"/>
      <dgm:spPr/>
    </dgm:pt>
    <dgm:pt modelId="{2565F022-D2D2-463C-8C45-192B3505B2DA}" type="pres">
      <dgm:prSet presAssocID="{6DC5D6D2-738B-44D5-84AB-B9A4BBD50570}" presName="compNode" presStyleCnt="0"/>
      <dgm:spPr/>
    </dgm:pt>
    <dgm:pt modelId="{6E2AB67C-7F58-4292-A092-47CA272CB13B}" type="pres">
      <dgm:prSet presAssocID="{6DC5D6D2-738B-44D5-84AB-B9A4BBD50570}" presName="bgRect" presStyleLbl="bgShp" presStyleIdx="4" presStyleCnt="5"/>
      <dgm:spPr/>
    </dgm:pt>
    <dgm:pt modelId="{84DCA877-B8A9-4F0F-A240-875A02D490FD}" type="pres">
      <dgm:prSet presAssocID="{6DC5D6D2-738B-44D5-84AB-B9A4BBD50570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auge"/>
        </a:ext>
      </dgm:extLst>
    </dgm:pt>
    <dgm:pt modelId="{6C3A47ED-51AF-49DC-BA0F-84166619EE77}" type="pres">
      <dgm:prSet presAssocID="{6DC5D6D2-738B-44D5-84AB-B9A4BBD50570}" presName="spaceRect" presStyleCnt="0"/>
      <dgm:spPr/>
    </dgm:pt>
    <dgm:pt modelId="{45B7716E-1CF8-4DA2-807F-336351E4F788}" type="pres">
      <dgm:prSet presAssocID="{6DC5D6D2-738B-44D5-84AB-B9A4BBD50570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F9F99C13-0C29-4AA8-814D-3D4FD78B35CF}" type="presOf" srcId="{6DC5D6D2-738B-44D5-84AB-B9A4BBD50570}" destId="{45B7716E-1CF8-4DA2-807F-336351E4F788}" srcOrd="0" destOrd="0" presId="urn:microsoft.com/office/officeart/2018/2/layout/IconVerticalSolidList"/>
    <dgm:cxn modelId="{47C2B361-F41A-46AB-9343-C15BCEBFE4D1}" type="presOf" srcId="{878B17FE-0ABA-4F8D-A1C2-249255D6AABF}" destId="{6E5DDEC8-A33C-473E-BA3D-AC5014B1BE98}" srcOrd="0" destOrd="0" presId="urn:microsoft.com/office/officeart/2018/2/layout/IconVerticalSolidList"/>
    <dgm:cxn modelId="{01AAB144-D117-47DC-B28F-C30189B3B696}" srcId="{17EFD7E1-5BC1-438B-8C1D-18F5340A155C}" destId="{44B4EDCA-3D98-49A6-9EA0-66B1F59D23D1}" srcOrd="2" destOrd="0" parTransId="{195FC845-1198-46AA-BA90-463A1C8A5A48}" sibTransId="{EAE9F77A-641E-40D2-B92B-E799B9E3894A}"/>
    <dgm:cxn modelId="{8155014B-78A3-4186-97EB-66D173A04AE2}" srcId="{17EFD7E1-5BC1-438B-8C1D-18F5340A155C}" destId="{878B17FE-0ABA-4F8D-A1C2-249255D6AABF}" srcOrd="3" destOrd="0" parTransId="{A926D294-F97A-4A26-9FAD-8D2FF9CDA0F7}" sibTransId="{8E8C1529-8DE3-4FCC-824B-BA47F40CFE02}"/>
    <dgm:cxn modelId="{2964AC77-BC32-4CF7-824F-FF88CCB13C76}" type="presOf" srcId="{29EC62D7-2E17-4447-AFA5-621FD66E45B3}" destId="{59DA81E7-34AF-485D-A15C-04685ED25792}" srcOrd="0" destOrd="0" presId="urn:microsoft.com/office/officeart/2018/2/layout/IconVerticalSolidList"/>
    <dgm:cxn modelId="{73CC45A0-54F0-4C9C-B360-0DB7770A1421}" type="presOf" srcId="{44B4EDCA-3D98-49A6-9EA0-66B1F59D23D1}" destId="{0B90C45E-854D-4DEC-8C38-BEE8ABDD5BFF}" srcOrd="0" destOrd="0" presId="urn:microsoft.com/office/officeart/2018/2/layout/IconVerticalSolidList"/>
    <dgm:cxn modelId="{7F8559A2-2678-4728-92E0-CFB22D768D5C}" type="presOf" srcId="{55782865-4A07-468C-B7C1-540D14DD0557}" destId="{5B2B1A97-EA0C-4A52-AFFF-BDEBA4BED908}" srcOrd="0" destOrd="0" presId="urn:microsoft.com/office/officeart/2018/2/layout/IconVerticalSolidList"/>
    <dgm:cxn modelId="{489137AE-5657-41E6-933D-C262407B26F4}" srcId="{17EFD7E1-5BC1-438B-8C1D-18F5340A155C}" destId="{29EC62D7-2E17-4447-AFA5-621FD66E45B3}" srcOrd="0" destOrd="0" parTransId="{548E8F9C-93AA-4CEA-864C-50D709235890}" sibTransId="{9CA38617-98DA-4B34-89F8-B9F26C4FE651}"/>
    <dgm:cxn modelId="{FBC16CC1-1AB8-411D-AE8E-BE3C0F3C4753}" type="presOf" srcId="{17EFD7E1-5BC1-438B-8C1D-18F5340A155C}" destId="{9F035205-0072-4932-B389-D646A619B553}" srcOrd="0" destOrd="0" presId="urn:microsoft.com/office/officeart/2018/2/layout/IconVerticalSolidList"/>
    <dgm:cxn modelId="{E59A92E2-EBE3-4A1C-83D4-78A01CBE50FF}" srcId="{17EFD7E1-5BC1-438B-8C1D-18F5340A155C}" destId="{6DC5D6D2-738B-44D5-84AB-B9A4BBD50570}" srcOrd="4" destOrd="0" parTransId="{D37B2018-C5AD-4DFB-BC07-63E631EB09AE}" sibTransId="{D8633919-3B9F-4A8E-9F3A-4F07EE3AA5E1}"/>
    <dgm:cxn modelId="{81065FFF-2103-49F6-B760-DD26A494D6D8}" srcId="{17EFD7E1-5BC1-438B-8C1D-18F5340A155C}" destId="{55782865-4A07-468C-B7C1-540D14DD0557}" srcOrd="1" destOrd="0" parTransId="{61C53AFF-EFDF-4EDE-A793-F21D5B8891E8}" sibTransId="{634F8A34-86C1-41D4-BEE0-C439A144259E}"/>
    <dgm:cxn modelId="{68D79E91-2DF6-48F0-BC5D-19D246DB9455}" type="presParOf" srcId="{9F035205-0072-4932-B389-D646A619B553}" destId="{E86EF8B7-A161-4502-B48E-503861264E85}" srcOrd="0" destOrd="0" presId="urn:microsoft.com/office/officeart/2018/2/layout/IconVerticalSolidList"/>
    <dgm:cxn modelId="{815B8237-5DFE-4898-979A-21DF93CC9481}" type="presParOf" srcId="{E86EF8B7-A161-4502-B48E-503861264E85}" destId="{33E1CD66-4F5E-4360-AE18-FC320D878311}" srcOrd="0" destOrd="0" presId="urn:microsoft.com/office/officeart/2018/2/layout/IconVerticalSolidList"/>
    <dgm:cxn modelId="{BB874D8E-6421-45B4-9B12-146FC3CC0575}" type="presParOf" srcId="{E86EF8B7-A161-4502-B48E-503861264E85}" destId="{7048327E-6D57-45FE-B63E-E556EE7EE875}" srcOrd="1" destOrd="0" presId="urn:microsoft.com/office/officeart/2018/2/layout/IconVerticalSolidList"/>
    <dgm:cxn modelId="{FA750C4E-AC48-4107-B9EA-15C8860BBF7E}" type="presParOf" srcId="{E86EF8B7-A161-4502-B48E-503861264E85}" destId="{FA337104-FAF0-49B3-B771-33AF18BAA1BC}" srcOrd="2" destOrd="0" presId="urn:microsoft.com/office/officeart/2018/2/layout/IconVerticalSolidList"/>
    <dgm:cxn modelId="{B314309A-261A-436C-811A-FDC84DD1EFBB}" type="presParOf" srcId="{E86EF8B7-A161-4502-B48E-503861264E85}" destId="{59DA81E7-34AF-485D-A15C-04685ED25792}" srcOrd="3" destOrd="0" presId="urn:microsoft.com/office/officeart/2018/2/layout/IconVerticalSolidList"/>
    <dgm:cxn modelId="{302D6DED-3967-48BB-B31D-D17740737629}" type="presParOf" srcId="{9F035205-0072-4932-B389-D646A619B553}" destId="{C13B4A63-2940-4305-B000-63AC76CD16B4}" srcOrd="1" destOrd="0" presId="urn:microsoft.com/office/officeart/2018/2/layout/IconVerticalSolidList"/>
    <dgm:cxn modelId="{303DBCD1-85EE-43FE-95DD-350442502E64}" type="presParOf" srcId="{9F035205-0072-4932-B389-D646A619B553}" destId="{7A116330-A9CD-441A-802F-F58CEFF1F6CA}" srcOrd="2" destOrd="0" presId="urn:microsoft.com/office/officeart/2018/2/layout/IconVerticalSolidList"/>
    <dgm:cxn modelId="{0B1F7501-6E4A-4F2C-8FA5-376C41A91548}" type="presParOf" srcId="{7A116330-A9CD-441A-802F-F58CEFF1F6CA}" destId="{79A8FFF6-4F3C-4CC2-AD1A-0BF0ACF2761C}" srcOrd="0" destOrd="0" presId="urn:microsoft.com/office/officeart/2018/2/layout/IconVerticalSolidList"/>
    <dgm:cxn modelId="{6009EF74-2A0E-4F72-96C4-08EE4D260074}" type="presParOf" srcId="{7A116330-A9CD-441A-802F-F58CEFF1F6CA}" destId="{A1EBD680-8696-4972-B9AC-E99C9F5872D2}" srcOrd="1" destOrd="0" presId="urn:microsoft.com/office/officeart/2018/2/layout/IconVerticalSolidList"/>
    <dgm:cxn modelId="{37CCF704-D27B-42FE-B2C3-D9DF6EBE2D93}" type="presParOf" srcId="{7A116330-A9CD-441A-802F-F58CEFF1F6CA}" destId="{8F59B7DF-26E4-4026-8AF0-712FFE562D98}" srcOrd="2" destOrd="0" presId="urn:microsoft.com/office/officeart/2018/2/layout/IconVerticalSolidList"/>
    <dgm:cxn modelId="{B60AAF23-F3BC-460D-B96A-A99F82A62A68}" type="presParOf" srcId="{7A116330-A9CD-441A-802F-F58CEFF1F6CA}" destId="{5B2B1A97-EA0C-4A52-AFFF-BDEBA4BED908}" srcOrd="3" destOrd="0" presId="urn:microsoft.com/office/officeart/2018/2/layout/IconVerticalSolidList"/>
    <dgm:cxn modelId="{7F414A03-5963-463D-AFE2-7660AC4A4636}" type="presParOf" srcId="{9F035205-0072-4932-B389-D646A619B553}" destId="{679384F3-C9E7-441F-8A4A-704271EE50D5}" srcOrd="3" destOrd="0" presId="urn:microsoft.com/office/officeart/2018/2/layout/IconVerticalSolidList"/>
    <dgm:cxn modelId="{73CC2D2C-1E33-4841-8C5D-D0F14A32066D}" type="presParOf" srcId="{9F035205-0072-4932-B389-D646A619B553}" destId="{D5C25712-E70F-45C8-94B0-081160F5C5DC}" srcOrd="4" destOrd="0" presId="urn:microsoft.com/office/officeart/2018/2/layout/IconVerticalSolidList"/>
    <dgm:cxn modelId="{458F8382-B4B9-4B8E-B6B0-586ACCAE2C55}" type="presParOf" srcId="{D5C25712-E70F-45C8-94B0-081160F5C5DC}" destId="{FD9D5FB6-7556-4A4D-A515-0782FBE586A1}" srcOrd="0" destOrd="0" presId="urn:microsoft.com/office/officeart/2018/2/layout/IconVerticalSolidList"/>
    <dgm:cxn modelId="{7BCB2227-09EF-4FA3-8A37-16F602268523}" type="presParOf" srcId="{D5C25712-E70F-45C8-94B0-081160F5C5DC}" destId="{F8CA59ED-35FE-454F-9BE0-839621E2CD86}" srcOrd="1" destOrd="0" presId="urn:microsoft.com/office/officeart/2018/2/layout/IconVerticalSolidList"/>
    <dgm:cxn modelId="{18BAF996-E36F-4CC8-9240-8067BA235A4E}" type="presParOf" srcId="{D5C25712-E70F-45C8-94B0-081160F5C5DC}" destId="{7EF480A8-89A6-4723-AD95-03C51BFDB559}" srcOrd="2" destOrd="0" presId="urn:microsoft.com/office/officeart/2018/2/layout/IconVerticalSolidList"/>
    <dgm:cxn modelId="{9E8A717F-9093-4C2C-8971-302E9AF4E41B}" type="presParOf" srcId="{D5C25712-E70F-45C8-94B0-081160F5C5DC}" destId="{0B90C45E-854D-4DEC-8C38-BEE8ABDD5BFF}" srcOrd="3" destOrd="0" presId="urn:microsoft.com/office/officeart/2018/2/layout/IconVerticalSolidList"/>
    <dgm:cxn modelId="{26E714A5-DC32-48D8-8965-3D67FF707698}" type="presParOf" srcId="{9F035205-0072-4932-B389-D646A619B553}" destId="{FF633CF3-D5AF-4A65-8B51-F6E81564A69F}" srcOrd="5" destOrd="0" presId="urn:microsoft.com/office/officeart/2018/2/layout/IconVerticalSolidList"/>
    <dgm:cxn modelId="{A2BB746A-6592-410B-97CB-AE2EB3F2E79C}" type="presParOf" srcId="{9F035205-0072-4932-B389-D646A619B553}" destId="{0D2D04AD-6B2C-4219-813C-B8D2F3D9458E}" srcOrd="6" destOrd="0" presId="urn:microsoft.com/office/officeart/2018/2/layout/IconVerticalSolidList"/>
    <dgm:cxn modelId="{B07AD1C9-E6FA-4A7C-8E47-E736E991913F}" type="presParOf" srcId="{0D2D04AD-6B2C-4219-813C-B8D2F3D9458E}" destId="{7F829785-558E-43B2-8B06-A10B1A27309B}" srcOrd="0" destOrd="0" presId="urn:microsoft.com/office/officeart/2018/2/layout/IconVerticalSolidList"/>
    <dgm:cxn modelId="{ED765D76-31F2-4B7E-A849-5B1A26DFEED0}" type="presParOf" srcId="{0D2D04AD-6B2C-4219-813C-B8D2F3D9458E}" destId="{78BC0337-AA60-4A48-B53B-64F967928B53}" srcOrd="1" destOrd="0" presId="urn:microsoft.com/office/officeart/2018/2/layout/IconVerticalSolidList"/>
    <dgm:cxn modelId="{F2920F46-704C-4289-B932-74658F253FF9}" type="presParOf" srcId="{0D2D04AD-6B2C-4219-813C-B8D2F3D9458E}" destId="{32826409-E127-4BF6-8EA6-499FC9050601}" srcOrd="2" destOrd="0" presId="urn:microsoft.com/office/officeart/2018/2/layout/IconVerticalSolidList"/>
    <dgm:cxn modelId="{275A77C4-97B2-4976-8A26-7616C2686820}" type="presParOf" srcId="{0D2D04AD-6B2C-4219-813C-B8D2F3D9458E}" destId="{6E5DDEC8-A33C-473E-BA3D-AC5014B1BE98}" srcOrd="3" destOrd="0" presId="urn:microsoft.com/office/officeart/2018/2/layout/IconVerticalSolidList"/>
    <dgm:cxn modelId="{063D5F09-9FB3-48B6-A505-B802C7A7F796}" type="presParOf" srcId="{9F035205-0072-4932-B389-D646A619B553}" destId="{33106D54-4D8A-4C68-9F1D-31E71AD415F5}" srcOrd="7" destOrd="0" presId="urn:microsoft.com/office/officeart/2018/2/layout/IconVerticalSolidList"/>
    <dgm:cxn modelId="{C0C3C378-F94D-46C6-A859-16F0F437C7D2}" type="presParOf" srcId="{9F035205-0072-4932-B389-D646A619B553}" destId="{2565F022-D2D2-463C-8C45-192B3505B2DA}" srcOrd="8" destOrd="0" presId="urn:microsoft.com/office/officeart/2018/2/layout/IconVerticalSolidList"/>
    <dgm:cxn modelId="{D504A9F1-1316-4967-8215-3F94B4E06519}" type="presParOf" srcId="{2565F022-D2D2-463C-8C45-192B3505B2DA}" destId="{6E2AB67C-7F58-4292-A092-47CA272CB13B}" srcOrd="0" destOrd="0" presId="urn:microsoft.com/office/officeart/2018/2/layout/IconVerticalSolidList"/>
    <dgm:cxn modelId="{0BE74C0D-F588-4FF2-95EA-BD16A7B25DB6}" type="presParOf" srcId="{2565F022-D2D2-463C-8C45-192B3505B2DA}" destId="{84DCA877-B8A9-4F0F-A240-875A02D490FD}" srcOrd="1" destOrd="0" presId="urn:microsoft.com/office/officeart/2018/2/layout/IconVerticalSolidList"/>
    <dgm:cxn modelId="{9BC4884F-1FE5-4E2B-AD31-8049503EAC9A}" type="presParOf" srcId="{2565F022-D2D2-463C-8C45-192B3505B2DA}" destId="{6C3A47ED-51AF-49DC-BA0F-84166619EE77}" srcOrd="2" destOrd="0" presId="urn:microsoft.com/office/officeart/2018/2/layout/IconVerticalSolidList"/>
    <dgm:cxn modelId="{A3EC18D9-11B8-4518-BFA5-731102C99E4C}" type="presParOf" srcId="{2565F022-D2D2-463C-8C45-192B3505B2DA}" destId="{45B7716E-1CF8-4DA2-807F-336351E4F788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7EFD7E1-5BC1-438B-8C1D-18F5340A155C}" type="doc">
      <dgm:prSet loTypeId="urn:microsoft.com/office/officeart/2018/2/layout/IconVerticalSolidList" loCatId="icon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29EC62D7-2E17-4447-AFA5-621FD66E45B3}">
      <dgm:prSet/>
      <dgm:spPr/>
      <dgm:t>
        <a:bodyPr/>
        <a:lstStyle/>
        <a:p>
          <a:pPr algn="l">
            <a:lnSpc>
              <a:spcPct val="100000"/>
            </a:lnSpc>
          </a:pPr>
          <a:r>
            <a:rPr lang="en-US" dirty="0"/>
            <a:t>Your previous assessments are readily accessible and can be reviewed at any time, as needed</a:t>
          </a:r>
          <a:endParaRPr lang="en-US" b="0" dirty="0">
            <a:solidFill>
              <a:schemeClr val="tx1"/>
            </a:solidFill>
          </a:endParaRPr>
        </a:p>
      </dgm:t>
    </dgm:pt>
    <dgm:pt modelId="{548E8F9C-93AA-4CEA-864C-50D709235890}" type="parTrans" cxnId="{489137AE-5657-41E6-933D-C262407B26F4}">
      <dgm:prSet/>
      <dgm:spPr/>
      <dgm:t>
        <a:bodyPr/>
        <a:lstStyle/>
        <a:p>
          <a:endParaRPr lang="en-US"/>
        </a:p>
      </dgm:t>
    </dgm:pt>
    <dgm:pt modelId="{9CA38617-98DA-4B34-89F8-B9F26C4FE651}" type="sibTrans" cxnId="{489137AE-5657-41E6-933D-C262407B26F4}">
      <dgm:prSet/>
      <dgm:spPr/>
      <dgm:t>
        <a:bodyPr/>
        <a:lstStyle/>
        <a:p>
          <a:endParaRPr lang="en-US"/>
        </a:p>
      </dgm:t>
    </dgm:pt>
    <dgm:pt modelId="{9F035205-0072-4932-B389-D646A619B553}" type="pres">
      <dgm:prSet presAssocID="{17EFD7E1-5BC1-438B-8C1D-18F5340A155C}" presName="root" presStyleCnt="0">
        <dgm:presLayoutVars>
          <dgm:dir/>
          <dgm:resizeHandles val="exact"/>
        </dgm:presLayoutVars>
      </dgm:prSet>
      <dgm:spPr/>
    </dgm:pt>
    <dgm:pt modelId="{E86EF8B7-A161-4502-B48E-503861264E85}" type="pres">
      <dgm:prSet presAssocID="{29EC62D7-2E17-4447-AFA5-621FD66E45B3}" presName="compNode" presStyleCnt="0"/>
      <dgm:spPr/>
    </dgm:pt>
    <dgm:pt modelId="{33E1CD66-4F5E-4360-AE18-FC320D878311}" type="pres">
      <dgm:prSet presAssocID="{29EC62D7-2E17-4447-AFA5-621FD66E45B3}" presName="bgRect" presStyleLbl="bgShp" presStyleIdx="0" presStyleCnt="1" custAng="5400000" custScaleX="20265" custScaleY="146884" custLinFactNeighborX="-9622" custLinFactNeighborY="2222"/>
      <dgm:spPr/>
    </dgm:pt>
    <dgm:pt modelId="{7048327E-6D57-45FE-B63E-E556EE7EE875}" type="pres">
      <dgm:prSet presAssocID="{29EC62D7-2E17-4447-AFA5-621FD66E45B3}" presName="iconRect" presStyleLbl="node1" presStyleIdx="0" presStyleCnt="1" custAng="16200000" custFlipHor="1" custScaleX="5753" custScaleY="14521" custLinFactX="108393" custLinFactNeighborX="200000" custLinFactNeighborY="-94964"/>
      <dgm:spPr/>
    </dgm:pt>
    <dgm:pt modelId="{FA337104-FAF0-49B3-B771-33AF18BAA1BC}" type="pres">
      <dgm:prSet presAssocID="{29EC62D7-2E17-4447-AFA5-621FD66E45B3}" presName="spaceRect" presStyleCnt="0"/>
      <dgm:spPr/>
    </dgm:pt>
    <dgm:pt modelId="{59DA81E7-34AF-485D-A15C-04685ED25792}" type="pres">
      <dgm:prSet presAssocID="{29EC62D7-2E17-4447-AFA5-621FD66E45B3}" presName="parTx" presStyleLbl="revTx" presStyleIdx="0" presStyleCnt="1" custAng="0" custScaleX="30446" custScaleY="119464" custLinFactNeighborX="-23839" custLinFactNeighborY="-3346">
        <dgm:presLayoutVars>
          <dgm:chMax val="0"/>
          <dgm:chPref val="0"/>
        </dgm:presLayoutVars>
      </dgm:prSet>
      <dgm:spPr/>
    </dgm:pt>
  </dgm:ptLst>
  <dgm:cxnLst>
    <dgm:cxn modelId="{2964AC77-BC32-4CF7-824F-FF88CCB13C76}" type="presOf" srcId="{29EC62D7-2E17-4447-AFA5-621FD66E45B3}" destId="{59DA81E7-34AF-485D-A15C-04685ED25792}" srcOrd="0" destOrd="0" presId="urn:microsoft.com/office/officeart/2018/2/layout/IconVerticalSolidList"/>
    <dgm:cxn modelId="{489137AE-5657-41E6-933D-C262407B26F4}" srcId="{17EFD7E1-5BC1-438B-8C1D-18F5340A155C}" destId="{29EC62D7-2E17-4447-AFA5-621FD66E45B3}" srcOrd="0" destOrd="0" parTransId="{548E8F9C-93AA-4CEA-864C-50D709235890}" sibTransId="{9CA38617-98DA-4B34-89F8-B9F26C4FE651}"/>
    <dgm:cxn modelId="{FBC16CC1-1AB8-411D-AE8E-BE3C0F3C4753}" type="presOf" srcId="{17EFD7E1-5BC1-438B-8C1D-18F5340A155C}" destId="{9F035205-0072-4932-B389-D646A619B553}" srcOrd="0" destOrd="0" presId="urn:microsoft.com/office/officeart/2018/2/layout/IconVerticalSolidList"/>
    <dgm:cxn modelId="{68D79E91-2DF6-48F0-BC5D-19D246DB9455}" type="presParOf" srcId="{9F035205-0072-4932-B389-D646A619B553}" destId="{E86EF8B7-A161-4502-B48E-503861264E85}" srcOrd="0" destOrd="0" presId="urn:microsoft.com/office/officeart/2018/2/layout/IconVerticalSolidList"/>
    <dgm:cxn modelId="{815B8237-5DFE-4898-979A-21DF93CC9481}" type="presParOf" srcId="{E86EF8B7-A161-4502-B48E-503861264E85}" destId="{33E1CD66-4F5E-4360-AE18-FC320D878311}" srcOrd="0" destOrd="0" presId="urn:microsoft.com/office/officeart/2018/2/layout/IconVerticalSolidList"/>
    <dgm:cxn modelId="{BB874D8E-6421-45B4-9B12-146FC3CC0575}" type="presParOf" srcId="{E86EF8B7-A161-4502-B48E-503861264E85}" destId="{7048327E-6D57-45FE-B63E-E556EE7EE875}" srcOrd="1" destOrd="0" presId="urn:microsoft.com/office/officeart/2018/2/layout/IconVerticalSolidList"/>
    <dgm:cxn modelId="{FA750C4E-AC48-4107-B9EA-15C8860BBF7E}" type="presParOf" srcId="{E86EF8B7-A161-4502-B48E-503861264E85}" destId="{FA337104-FAF0-49B3-B771-33AF18BAA1BC}" srcOrd="2" destOrd="0" presId="urn:microsoft.com/office/officeart/2018/2/layout/IconVerticalSolidList"/>
    <dgm:cxn modelId="{B314309A-261A-436C-811A-FDC84DD1EFBB}" type="presParOf" srcId="{E86EF8B7-A161-4502-B48E-503861264E85}" destId="{59DA81E7-34AF-485D-A15C-04685ED25792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7EFD7E1-5BC1-438B-8C1D-18F5340A155C}" type="doc">
      <dgm:prSet loTypeId="urn:microsoft.com/office/officeart/2018/2/layout/IconVerticalSolidList" loCatId="icon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29EC62D7-2E17-4447-AFA5-621FD66E45B3}">
      <dgm:prSet custT="1"/>
      <dgm:spPr/>
      <dgm:t>
        <a:bodyPr/>
        <a:lstStyle/>
        <a:p>
          <a:pPr algn="ctr">
            <a:lnSpc>
              <a:spcPct val="100000"/>
            </a:lnSpc>
          </a:pPr>
          <a:r>
            <a:rPr lang="en-US" sz="1600" spc="288" dirty="0">
              <a:latin typeface="+mj-lt"/>
              <a:ea typeface="Calibri" panose="020F0502020204030204" pitchFamily="34" charset="0"/>
              <a:cs typeface="Calibri" panose="020F0502020204030204" pitchFamily="34" charset="0"/>
              <a:sym typeface="Maragsa"/>
            </a:rPr>
            <a:t>An example shows </a:t>
          </a:r>
          <a:r>
            <a:rPr lang="en-US" sz="1600" b="1" spc="288" dirty="0">
              <a:latin typeface="+mj-lt"/>
              <a:ea typeface="Calibri" panose="020F0502020204030204" pitchFamily="34" charset="0"/>
              <a:cs typeface="Calibri" panose="020F0502020204030204" pitchFamily="34" charset="0"/>
              <a:sym typeface="Maragsa"/>
            </a:rPr>
            <a:t>RoboMate</a:t>
          </a:r>
          <a:r>
            <a:rPr lang="en-US" sz="1600" spc="288" dirty="0">
              <a:latin typeface="+mj-lt"/>
              <a:ea typeface="Calibri" panose="020F0502020204030204" pitchFamily="34" charset="0"/>
              <a:cs typeface="Calibri" panose="020F0502020204030204" pitchFamily="34" charset="0"/>
              <a:sym typeface="Maragsa"/>
            </a:rPr>
            <a:t> Security Assessment</a:t>
          </a:r>
        </a:p>
        <a:p>
          <a:pPr algn="ctr">
            <a:lnSpc>
              <a:spcPct val="100000"/>
            </a:lnSpc>
          </a:pPr>
          <a:r>
            <a:rPr lang="en-US" sz="1600" spc="288" dirty="0">
              <a:latin typeface="+mj-lt"/>
              <a:ea typeface="Calibri" panose="020F0502020204030204" pitchFamily="34" charset="0"/>
              <a:cs typeface="Calibri" panose="020F0502020204030204" pitchFamily="34" charset="0"/>
              <a:sym typeface="Maragsa"/>
            </a:rPr>
            <a:t>For Azure </a:t>
          </a:r>
          <a:endParaRPr lang="en-US" sz="1600" b="0" dirty="0">
            <a:solidFill>
              <a:schemeClr val="tx1"/>
            </a:solidFill>
          </a:endParaRPr>
        </a:p>
      </dgm:t>
    </dgm:pt>
    <dgm:pt modelId="{548E8F9C-93AA-4CEA-864C-50D709235890}" type="parTrans" cxnId="{489137AE-5657-41E6-933D-C262407B26F4}">
      <dgm:prSet/>
      <dgm:spPr/>
      <dgm:t>
        <a:bodyPr/>
        <a:lstStyle/>
        <a:p>
          <a:endParaRPr lang="en-US"/>
        </a:p>
      </dgm:t>
    </dgm:pt>
    <dgm:pt modelId="{9CA38617-98DA-4B34-89F8-B9F26C4FE651}" type="sibTrans" cxnId="{489137AE-5657-41E6-933D-C262407B26F4}">
      <dgm:prSet/>
      <dgm:spPr/>
      <dgm:t>
        <a:bodyPr/>
        <a:lstStyle/>
        <a:p>
          <a:endParaRPr lang="en-US"/>
        </a:p>
      </dgm:t>
    </dgm:pt>
    <dgm:pt modelId="{9F035205-0072-4932-B389-D646A619B553}" type="pres">
      <dgm:prSet presAssocID="{17EFD7E1-5BC1-438B-8C1D-18F5340A155C}" presName="root" presStyleCnt="0">
        <dgm:presLayoutVars>
          <dgm:dir/>
          <dgm:resizeHandles val="exact"/>
        </dgm:presLayoutVars>
      </dgm:prSet>
      <dgm:spPr/>
    </dgm:pt>
    <dgm:pt modelId="{E86EF8B7-A161-4502-B48E-503861264E85}" type="pres">
      <dgm:prSet presAssocID="{29EC62D7-2E17-4447-AFA5-621FD66E45B3}" presName="compNode" presStyleCnt="0"/>
      <dgm:spPr/>
    </dgm:pt>
    <dgm:pt modelId="{33E1CD66-4F5E-4360-AE18-FC320D878311}" type="pres">
      <dgm:prSet presAssocID="{29EC62D7-2E17-4447-AFA5-621FD66E45B3}" presName="bgRect" presStyleLbl="bgShp" presStyleIdx="0" presStyleCnt="1" custAng="5400000" custScaleX="34695" custScaleY="109715" custLinFactNeighborX="-13692" custLinFactNeighborY="18372"/>
      <dgm:spPr/>
    </dgm:pt>
    <dgm:pt modelId="{7048327E-6D57-45FE-B63E-E556EE7EE875}" type="pres">
      <dgm:prSet presAssocID="{29EC62D7-2E17-4447-AFA5-621FD66E45B3}" presName="iconRect" presStyleLbl="node1" presStyleIdx="0" presStyleCnt="1" custAng="16200000" custFlipHor="1" custScaleX="5753" custScaleY="14521" custLinFactX="100000" custLinFactY="-43101" custLinFactNeighborX="163809" custLinFactNeighborY="-100000"/>
      <dgm:spPr/>
    </dgm:pt>
    <dgm:pt modelId="{FA337104-FAF0-49B3-B771-33AF18BAA1BC}" type="pres">
      <dgm:prSet presAssocID="{29EC62D7-2E17-4447-AFA5-621FD66E45B3}" presName="spaceRect" presStyleCnt="0"/>
      <dgm:spPr/>
    </dgm:pt>
    <dgm:pt modelId="{59DA81E7-34AF-485D-A15C-04685ED25792}" type="pres">
      <dgm:prSet presAssocID="{29EC62D7-2E17-4447-AFA5-621FD66E45B3}" presName="parTx" presStyleLbl="revTx" presStyleIdx="0" presStyleCnt="1" custAng="0" custScaleX="30446" custScaleY="193536" custLinFactNeighborX="-29235" custLinFactNeighborY="9573">
        <dgm:presLayoutVars>
          <dgm:chMax val="0"/>
          <dgm:chPref val="0"/>
        </dgm:presLayoutVars>
      </dgm:prSet>
      <dgm:spPr/>
    </dgm:pt>
  </dgm:ptLst>
  <dgm:cxnLst>
    <dgm:cxn modelId="{2964AC77-BC32-4CF7-824F-FF88CCB13C76}" type="presOf" srcId="{29EC62D7-2E17-4447-AFA5-621FD66E45B3}" destId="{59DA81E7-34AF-485D-A15C-04685ED25792}" srcOrd="0" destOrd="0" presId="urn:microsoft.com/office/officeart/2018/2/layout/IconVerticalSolidList"/>
    <dgm:cxn modelId="{489137AE-5657-41E6-933D-C262407B26F4}" srcId="{17EFD7E1-5BC1-438B-8C1D-18F5340A155C}" destId="{29EC62D7-2E17-4447-AFA5-621FD66E45B3}" srcOrd="0" destOrd="0" parTransId="{548E8F9C-93AA-4CEA-864C-50D709235890}" sibTransId="{9CA38617-98DA-4B34-89F8-B9F26C4FE651}"/>
    <dgm:cxn modelId="{FBC16CC1-1AB8-411D-AE8E-BE3C0F3C4753}" type="presOf" srcId="{17EFD7E1-5BC1-438B-8C1D-18F5340A155C}" destId="{9F035205-0072-4932-B389-D646A619B553}" srcOrd="0" destOrd="0" presId="urn:microsoft.com/office/officeart/2018/2/layout/IconVerticalSolidList"/>
    <dgm:cxn modelId="{68D79E91-2DF6-48F0-BC5D-19D246DB9455}" type="presParOf" srcId="{9F035205-0072-4932-B389-D646A619B553}" destId="{E86EF8B7-A161-4502-B48E-503861264E85}" srcOrd="0" destOrd="0" presId="urn:microsoft.com/office/officeart/2018/2/layout/IconVerticalSolidList"/>
    <dgm:cxn modelId="{815B8237-5DFE-4898-979A-21DF93CC9481}" type="presParOf" srcId="{E86EF8B7-A161-4502-B48E-503861264E85}" destId="{33E1CD66-4F5E-4360-AE18-FC320D878311}" srcOrd="0" destOrd="0" presId="urn:microsoft.com/office/officeart/2018/2/layout/IconVerticalSolidList"/>
    <dgm:cxn modelId="{BB874D8E-6421-45B4-9B12-146FC3CC0575}" type="presParOf" srcId="{E86EF8B7-A161-4502-B48E-503861264E85}" destId="{7048327E-6D57-45FE-B63E-E556EE7EE875}" srcOrd="1" destOrd="0" presId="urn:microsoft.com/office/officeart/2018/2/layout/IconVerticalSolidList"/>
    <dgm:cxn modelId="{FA750C4E-AC48-4107-B9EA-15C8860BBF7E}" type="presParOf" srcId="{E86EF8B7-A161-4502-B48E-503861264E85}" destId="{FA337104-FAF0-49B3-B771-33AF18BAA1BC}" srcOrd="2" destOrd="0" presId="urn:microsoft.com/office/officeart/2018/2/layout/IconVerticalSolidList"/>
    <dgm:cxn modelId="{B314309A-261A-436C-811A-FDC84DD1EFBB}" type="presParOf" srcId="{E86EF8B7-A161-4502-B48E-503861264E85}" destId="{59DA81E7-34AF-485D-A15C-04685ED25792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7EFD7E1-5BC1-438B-8C1D-18F5340A155C}" type="doc">
      <dgm:prSet loTypeId="urn:microsoft.com/office/officeart/2018/2/layout/IconVerticalSolidList" loCatId="icon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29EC62D7-2E17-4447-AFA5-621FD66E45B3}">
      <dgm:prSet/>
      <dgm:spPr/>
      <dgm:t>
        <a:bodyPr/>
        <a:lstStyle/>
        <a:p>
          <a:pPr algn="l">
            <a:lnSpc>
              <a:spcPct val="100000"/>
            </a:lnSpc>
          </a:pPr>
          <a:r>
            <a:rPr lang="en-US" dirty="0"/>
            <a:t>This screenshot shows how </a:t>
          </a:r>
          <a:r>
            <a:rPr lang="en-US" b="1" dirty="0"/>
            <a:t>RoboMate</a:t>
          </a:r>
          <a:r>
            <a:rPr lang="en-US" dirty="0"/>
            <a:t> is used to create and manage deployments efficiently.</a:t>
          </a:r>
          <a:endParaRPr lang="en-US" b="0" dirty="0">
            <a:solidFill>
              <a:schemeClr val="tx1"/>
            </a:solidFill>
          </a:endParaRPr>
        </a:p>
      </dgm:t>
    </dgm:pt>
    <dgm:pt modelId="{548E8F9C-93AA-4CEA-864C-50D709235890}" type="parTrans" cxnId="{489137AE-5657-41E6-933D-C262407B26F4}">
      <dgm:prSet/>
      <dgm:spPr/>
      <dgm:t>
        <a:bodyPr/>
        <a:lstStyle/>
        <a:p>
          <a:endParaRPr lang="en-US"/>
        </a:p>
      </dgm:t>
    </dgm:pt>
    <dgm:pt modelId="{9CA38617-98DA-4B34-89F8-B9F26C4FE651}" type="sibTrans" cxnId="{489137AE-5657-41E6-933D-C262407B26F4}">
      <dgm:prSet/>
      <dgm:spPr/>
      <dgm:t>
        <a:bodyPr/>
        <a:lstStyle/>
        <a:p>
          <a:endParaRPr lang="en-US"/>
        </a:p>
      </dgm:t>
    </dgm:pt>
    <dgm:pt modelId="{9F035205-0072-4932-B389-D646A619B553}" type="pres">
      <dgm:prSet presAssocID="{17EFD7E1-5BC1-438B-8C1D-18F5340A155C}" presName="root" presStyleCnt="0">
        <dgm:presLayoutVars>
          <dgm:dir/>
          <dgm:resizeHandles val="exact"/>
        </dgm:presLayoutVars>
      </dgm:prSet>
      <dgm:spPr/>
    </dgm:pt>
    <dgm:pt modelId="{E86EF8B7-A161-4502-B48E-503861264E85}" type="pres">
      <dgm:prSet presAssocID="{29EC62D7-2E17-4447-AFA5-621FD66E45B3}" presName="compNode" presStyleCnt="0"/>
      <dgm:spPr/>
    </dgm:pt>
    <dgm:pt modelId="{33E1CD66-4F5E-4360-AE18-FC320D878311}" type="pres">
      <dgm:prSet presAssocID="{29EC62D7-2E17-4447-AFA5-621FD66E45B3}" presName="bgRect" presStyleLbl="bgShp" presStyleIdx="0" presStyleCnt="1" custAng="5400000" custScaleX="20265" custScaleY="146884" custLinFactNeighborX="-9622" custLinFactNeighborY="2222"/>
      <dgm:spPr/>
    </dgm:pt>
    <dgm:pt modelId="{7048327E-6D57-45FE-B63E-E556EE7EE875}" type="pres">
      <dgm:prSet presAssocID="{29EC62D7-2E17-4447-AFA5-621FD66E45B3}" presName="iconRect" presStyleLbl="node1" presStyleIdx="0" presStyleCnt="1" custAng="16200000" custFlipHor="1" custScaleX="5753" custScaleY="14521" custLinFactX="105148" custLinFactY="-834" custLinFactNeighborX="200000" custLinFactNeighborY="-100000"/>
      <dgm:spPr/>
    </dgm:pt>
    <dgm:pt modelId="{FA337104-FAF0-49B3-B771-33AF18BAA1BC}" type="pres">
      <dgm:prSet presAssocID="{29EC62D7-2E17-4447-AFA5-621FD66E45B3}" presName="spaceRect" presStyleCnt="0"/>
      <dgm:spPr/>
    </dgm:pt>
    <dgm:pt modelId="{59DA81E7-34AF-485D-A15C-04685ED25792}" type="pres">
      <dgm:prSet presAssocID="{29EC62D7-2E17-4447-AFA5-621FD66E45B3}" presName="parTx" presStyleLbl="revTx" presStyleIdx="0" presStyleCnt="1" custAng="0" custScaleX="30446" custScaleY="119464" custLinFactNeighborX="-23839" custLinFactNeighborY="-3346">
        <dgm:presLayoutVars>
          <dgm:chMax val="0"/>
          <dgm:chPref val="0"/>
        </dgm:presLayoutVars>
      </dgm:prSet>
      <dgm:spPr/>
    </dgm:pt>
  </dgm:ptLst>
  <dgm:cxnLst>
    <dgm:cxn modelId="{2964AC77-BC32-4CF7-824F-FF88CCB13C76}" type="presOf" srcId="{29EC62D7-2E17-4447-AFA5-621FD66E45B3}" destId="{59DA81E7-34AF-485D-A15C-04685ED25792}" srcOrd="0" destOrd="0" presId="urn:microsoft.com/office/officeart/2018/2/layout/IconVerticalSolidList"/>
    <dgm:cxn modelId="{489137AE-5657-41E6-933D-C262407B26F4}" srcId="{17EFD7E1-5BC1-438B-8C1D-18F5340A155C}" destId="{29EC62D7-2E17-4447-AFA5-621FD66E45B3}" srcOrd="0" destOrd="0" parTransId="{548E8F9C-93AA-4CEA-864C-50D709235890}" sibTransId="{9CA38617-98DA-4B34-89F8-B9F26C4FE651}"/>
    <dgm:cxn modelId="{FBC16CC1-1AB8-411D-AE8E-BE3C0F3C4753}" type="presOf" srcId="{17EFD7E1-5BC1-438B-8C1D-18F5340A155C}" destId="{9F035205-0072-4932-B389-D646A619B553}" srcOrd="0" destOrd="0" presId="urn:microsoft.com/office/officeart/2018/2/layout/IconVerticalSolidList"/>
    <dgm:cxn modelId="{68D79E91-2DF6-48F0-BC5D-19D246DB9455}" type="presParOf" srcId="{9F035205-0072-4932-B389-D646A619B553}" destId="{E86EF8B7-A161-4502-B48E-503861264E85}" srcOrd="0" destOrd="0" presId="urn:microsoft.com/office/officeart/2018/2/layout/IconVerticalSolidList"/>
    <dgm:cxn modelId="{815B8237-5DFE-4898-979A-21DF93CC9481}" type="presParOf" srcId="{E86EF8B7-A161-4502-B48E-503861264E85}" destId="{33E1CD66-4F5E-4360-AE18-FC320D878311}" srcOrd="0" destOrd="0" presId="urn:microsoft.com/office/officeart/2018/2/layout/IconVerticalSolidList"/>
    <dgm:cxn modelId="{BB874D8E-6421-45B4-9B12-146FC3CC0575}" type="presParOf" srcId="{E86EF8B7-A161-4502-B48E-503861264E85}" destId="{7048327E-6D57-45FE-B63E-E556EE7EE875}" srcOrd="1" destOrd="0" presId="urn:microsoft.com/office/officeart/2018/2/layout/IconVerticalSolidList"/>
    <dgm:cxn modelId="{FA750C4E-AC48-4107-B9EA-15C8860BBF7E}" type="presParOf" srcId="{E86EF8B7-A161-4502-B48E-503861264E85}" destId="{FA337104-FAF0-49B3-B771-33AF18BAA1BC}" srcOrd="2" destOrd="0" presId="urn:microsoft.com/office/officeart/2018/2/layout/IconVerticalSolidList"/>
    <dgm:cxn modelId="{B314309A-261A-436C-811A-FDC84DD1EFBB}" type="presParOf" srcId="{E86EF8B7-A161-4502-B48E-503861264E85}" destId="{59DA81E7-34AF-485D-A15C-04685ED25792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D5B75EA-4705-421E-9A52-274C523BD9C6}">
      <dsp:nvSpPr>
        <dsp:cNvPr id="0" name=""/>
        <dsp:cNvSpPr/>
      </dsp:nvSpPr>
      <dsp:spPr>
        <a:xfrm>
          <a:off x="0" y="24170"/>
          <a:ext cx="10951409" cy="631800"/>
        </a:xfrm>
        <a:prstGeom prst="roundRect">
          <a:avLst/>
        </a:prstGeom>
        <a:gradFill rotWithShape="0">
          <a:gsLst>
            <a:gs pos="9000">
              <a:schemeClr val="accent1">
                <a:lumMod val="50000"/>
              </a:schemeClr>
            </a:gs>
            <a:gs pos="81609">
              <a:srgbClr val="00B0F0"/>
            </a:gs>
            <a:gs pos="41000">
              <a:srgbClr val="00B0F0"/>
            </a:gs>
            <a:gs pos="52000">
              <a:srgbClr val="00B0F0"/>
            </a:gs>
          </a:gsLst>
          <a:lin ang="16200000" scaled="1"/>
        </a:gra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 typeface="Arial" panose="020B0604020202020204" pitchFamily="34" charset="0"/>
            <a:buNone/>
          </a:pPr>
          <a:r>
            <a:rPr lang="en-US" sz="2700" b="0" kern="1200" dirty="0"/>
            <a:t>What is RoboMate?</a:t>
          </a:r>
          <a:endParaRPr lang="en-US" sz="2700" kern="1200" dirty="0"/>
        </a:p>
      </dsp:txBody>
      <dsp:txXfrm>
        <a:off x="30842" y="55012"/>
        <a:ext cx="10889725" cy="570116"/>
      </dsp:txXfrm>
    </dsp:sp>
    <dsp:sp modelId="{81BCDE4C-15F1-41B0-A043-AA55C00F0838}">
      <dsp:nvSpPr>
        <dsp:cNvPr id="0" name=""/>
        <dsp:cNvSpPr/>
      </dsp:nvSpPr>
      <dsp:spPr>
        <a:xfrm>
          <a:off x="0" y="733731"/>
          <a:ext cx="10951409" cy="631800"/>
        </a:xfrm>
        <a:prstGeom prst="roundRect">
          <a:avLst/>
        </a:prstGeom>
        <a:gradFill rotWithShape="0">
          <a:gsLst>
            <a:gs pos="9000">
              <a:schemeClr val="accent1">
                <a:lumMod val="50000"/>
              </a:schemeClr>
            </a:gs>
            <a:gs pos="81609">
              <a:srgbClr val="00B0F0"/>
            </a:gs>
            <a:gs pos="41000">
              <a:srgbClr val="00B0F0"/>
            </a:gs>
            <a:gs pos="52000">
              <a:srgbClr val="00B0F0"/>
            </a:gs>
          </a:gsLst>
          <a:lin ang="16200000" scaled="1"/>
        </a:gra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 typeface="Arial" panose="020B0604020202020204" pitchFamily="34" charset="0"/>
            <a:buNone/>
          </a:pPr>
          <a:r>
            <a:rPr lang="en-US" sz="2700" b="1" kern="1200" dirty="0"/>
            <a:t>Cloud Providers support Why are we using </a:t>
          </a:r>
          <a:r>
            <a:rPr lang="en-US" sz="2700" b="1" kern="1200" dirty="0" err="1"/>
            <a:t>RoboMate</a:t>
          </a:r>
          <a:r>
            <a:rPr lang="en-US" sz="2700" b="1" kern="1200" dirty="0"/>
            <a:t>?(Features)</a:t>
          </a:r>
          <a:endParaRPr lang="en-US" sz="2700" kern="1200" dirty="0"/>
        </a:p>
      </dsp:txBody>
      <dsp:txXfrm>
        <a:off x="30842" y="764573"/>
        <a:ext cx="10889725" cy="570116"/>
      </dsp:txXfrm>
    </dsp:sp>
    <dsp:sp modelId="{C107926A-4B0A-4E4C-8D75-FA5FA0BFAC40}">
      <dsp:nvSpPr>
        <dsp:cNvPr id="0" name=""/>
        <dsp:cNvSpPr/>
      </dsp:nvSpPr>
      <dsp:spPr>
        <a:xfrm>
          <a:off x="0" y="1443291"/>
          <a:ext cx="10951409" cy="631800"/>
        </a:xfrm>
        <a:prstGeom prst="roundRect">
          <a:avLst/>
        </a:prstGeom>
        <a:gradFill rotWithShape="0">
          <a:gsLst>
            <a:gs pos="9000">
              <a:schemeClr val="accent1">
                <a:lumMod val="50000"/>
              </a:schemeClr>
            </a:gs>
            <a:gs pos="81609">
              <a:srgbClr val="00B0F0"/>
            </a:gs>
            <a:gs pos="41000">
              <a:srgbClr val="00B0F0"/>
            </a:gs>
            <a:gs pos="52000">
              <a:srgbClr val="00B0F0"/>
            </a:gs>
          </a:gsLst>
          <a:lin ang="16200000" scaled="1"/>
        </a:gra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 typeface="Arial" panose="020B0604020202020204" pitchFamily="34" charset="0"/>
            <a:buNone/>
          </a:pPr>
          <a:r>
            <a:rPr lang="en-US" sz="2700" b="1" kern="1200" dirty="0"/>
            <a:t>Cloud Providers support</a:t>
          </a:r>
          <a:endParaRPr lang="en-US" sz="2700" kern="1200" dirty="0"/>
        </a:p>
      </dsp:txBody>
      <dsp:txXfrm>
        <a:off x="30842" y="1474133"/>
        <a:ext cx="10889725" cy="570116"/>
      </dsp:txXfrm>
    </dsp:sp>
    <dsp:sp modelId="{27450E64-C0D7-4EFC-9EEA-00BFD6B2F465}">
      <dsp:nvSpPr>
        <dsp:cNvPr id="0" name=""/>
        <dsp:cNvSpPr/>
      </dsp:nvSpPr>
      <dsp:spPr>
        <a:xfrm>
          <a:off x="0" y="2152851"/>
          <a:ext cx="10951409" cy="631800"/>
        </a:xfrm>
        <a:prstGeom prst="roundRect">
          <a:avLst/>
        </a:prstGeom>
        <a:gradFill rotWithShape="0">
          <a:gsLst>
            <a:gs pos="9000">
              <a:schemeClr val="accent1">
                <a:lumMod val="50000"/>
              </a:schemeClr>
            </a:gs>
            <a:gs pos="81609">
              <a:srgbClr val="00B0F0"/>
            </a:gs>
            <a:gs pos="41000">
              <a:srgbClr val="00B0F0"/>
            </a:gs>
            <a:gs pos="52000">
              <a:srgbClr val="00B0F0"/>
            </a:gs>
          </a:gsLst>
          <a:lin ang="16200000" scaled="1"/>
        </a:gra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 typeface="Arial" panose="020B0604020202020204" pitchFamily="34" charset="0"/>
            <a:buNone/>
          </a:pPr>
          <a:r>
            <a:rPr lang="en-US" sz="2700" kern="1200" dirty="0"/>
            <a:t>RoboMate Cloud Automation – Assessments</a:t>
          </a:r>
        </a:p>
      </dsp:txBody>
      <dsp:txXfrm>
        <a:off x="30842" y="2183693"/>
        <a:ext cx="10889725" cy="570116"/>
      </dsp:txXfrm>
    </dsp:sp>
    <dsp:sp modelId="{2CF97400-7C5F-4383-B611-DA23F08CA761}">
      <dsp:nvSpPr>
        <dsp:cNvPr id="0" name=""/>
        <dsp:cNvSpPr/>
      </dsp:nvSpPr>
      <dsp:spPr>
        <a:xfrm>
          <a:off x="0" y="2862411"/>
          <a:ext cx="10951409" cy="631800"/>
        </a:xfrm>
        <a:prstGeom prst="roundRect">
          <a:avLst/>
        </a:prstGeom>
        <a:gradFill rotWithShape="0">
          <a:gsLst>
            <a:gs pos="9000">
              <a:schemeClr val="accent1">
                <a:lumMod val="50000"/>
              </a:schemeClr>
            </a:gs>
            <a:gs pos="81609">
              <a:srgbClr val="00B0F0"/>
            </a:gs>
            <a:gs pos="41000">
              <a:srgbClr val="00B0F0"/>
            </a:gs>
            <a:gs pos="52000">
              <a:srgbClr val="00B0F0"/>
            </a:gs>
          </a:gsLst>
          <a:lin ang="16200000" scaled="1"/>
        </a:gra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RoboMate Cloud Automation – Reports</a:t>
          </a:r>
          <a:endParaRPr lang="en-US" sz="2700" kern="1200" dirty="0"/>
        </a:p>
      </dsp:txBody>
      <dsp:txXfrm>
        <a:off x="30842" y="2893253"/>
        <a:ext cx="10889725" cy="570116"/>
      </dsp:txXfrm>
    </dsp:sp>
    <dsp:sp modelId="{57D65933-BDC4-4730-8132-FB0B105CE5F1}">
      <dsp:nvSpPr>
        <dsp:cNvPr id="0" name=""/>
        <dsp:cNvSpPr/>
      </dsp:nvSpPr>
      <dsp:spPr>
        <a:xfrm>
          <a:off x="0" y="3571971"/>
          <a:ext cx="10951409" cy="631800"/>
        </a:xfrm>
        <a:prstGeom prst="roundRect">
          <a:avLst/>
        </a:prstGeom>
        <a:gradFill rotWithShape="0">
          <a:gsLst>
            <a:gs pos="9000">
              <a:schemeClr val="accent1">
                <a:lumMod val="50000"/>
              </a:schemeClr>
            </a:gs>
            <a:gs pos="81609">
              <a:srgbClr val="00B0F0"/>
            </a:gs>
            <a:gs pos="41000">
              <a:srgbClr val="00B0F0"/>
            </a:gs>
            <a:gs pos="52000">
              <a:srgbClr val="00B0F0"/>
            </a:gs>
          </a:gsLst>
          <a:lin ang="16200000" scaled="1"/>
        </a:gra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700" kern="1200" dirty="0" err="1"/>
            <a:t>RoboMate</a:t>
          </a:r>
          <a:r>
            <a:rPr lang="fr-FR" sz="2700" kern="1200" dirty="0"/>
            <a:t> Cloud Automation - Automation Profile</a:t>
          </a:r>
          <a:endParaRPr lang="en-US" sz="2700" b="1" kern="1200" dirty="0">
            <a:latin typeface="+mj-lt"/>
          </a:endParaRPr>
        </a:p>
      </dsp:txBody>
      <dsp:txXfrm>
        <a:off x="30842" y="3602813"/>
        <a:ext cx="10889725" cy="57011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3E1CD66-4F5E-4360-AE18-FC320D878311}">
      <dsp:nvSpPr>
        <dsp:cNvPr id="0" name=""/>
        <dsp:cNvSpPr/>
      </dsp:nvSpPr>
      <dsp:spPr>
        <a:xfrm>
          <a:off x="0" y="3351"/>
          <a:ext cx="8241792" cy="713949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048327E-6D57-45FE-B63E-E556EE7EE875}">
      <dsp:nvSpPr>
        <dsp:cNvPr id="0" name=""/>
        <dsp:cNvSpPr/>
      </dsp:nvSpPr>
      <dsp:spPr>
        <a:xfrm>
          <a:off x="215969" y="163990"/>
          <a:ext cx="392672" cy="39267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9DA81E7-34AF-485D-A15C-04685ED25792}">
      <dsp:nvSpPr>
        <dsp:cNvPr id="0" name=""/>
        <dsp:cNvSpPr/>
      </dsp:nvSpPr>
      <dsp:spPr>
        <a:xfrm>
          <a:off x="824611" y="3351"/>
          <a:ext cx="7417180" cy="713949"/>
        </a:xfrm>
        <a:prstGeom prst="rect">
          <a:avLst/>
        </a:prstGeom>
        <a:gradFill rotWithShape="0">
          <a:gsLst>
            <a:gs pos="9000">
              <a:schemeClr val="accent1">
                <a:lumMod val="50000"/>
              </a:schemeClr>
            </a:gs>
            <a:gs pos="81609">
              <a:srgbClr val="00B0F0"/>
            </a:gs>
            <a:gs pos="41000">
              <a:srgbClr val="00B0F0"/>
            </a:gs>
            <a:gs pos="52000">
              <a:srgbClr val="00B0F0"/>
            </a:gs>
          </a:gsLst>
          <a:lin ang="16200000" scaled="1"/>
        </a:gra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5560" tIns="75560" rIns="75560" bIns="7556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chemeClr val="tx1"/>
              </a:solidFill>
            </a:rPr>
            <a:t>Resources Report</a:t>
          </a:r>
          <a:r>
            <a:rPr lang="en-US" sz="1600" kern="1200" dirty="0">
              <a:solidFill>
                <a:schemeClr val="tx1"/>
              </a:solidFill>
            </a:rPr>
            <a:t>: Provides an overview of all deployed resources.</a:t>
          </a:r>
          <a:endParaRPr lang="en-US" sz="1600" b="0" kern="1200" dirty="0">
            <a:solidFill>
              <a:schemeClr val="tx1"/>
            </a:solidFill>
          </a:endParaRPr>
        </a:p>
      </dsp:txBody>
      <dsp:txXfrm>
        <a:off x="824611" y="3351"/>
        <a:ext cx="7417180" cy="713949"/>
      </dsp:txXfrm>
    </dsp:sp>
    <dsp:sp modelId="{79A8FFF6-4F3C-4CC2-AD1A-0BF0ACF2761C}">
      <dsp:nvSpPr>
        <dsp:cNvPr id="0" name=""/>
        <dsp:cNvSpPr/>
      </dsp:nvSpPr>
      <dsp:spPr>
        <a:xfrm>
          <a:off x="0" y="895788"/>
          <a:ext cx="8241792" cy="713949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1EBD680-8696-4972-B9AC-E99C9F5872D2}">
      <dsp:nvSpPr>
        <dsp:cNvPr id="0" name=""/>
        <dsp:cNvSpPr/>
      </dsp:nvSpPr>
      <dsp:spPr>
        <a:xfrm>
          <a:off x="215969" y="1056427"/>
          <a:ext cx="392672" cy="392672"/>
        </a:xfrm>
        <a:prstGeom prst="rect">
          <a:avLst/>
        </a:prstGeom>
        <a:blipFill>
          <a:blip xmlns:r="http://schemas.openxmlformats.org/officeDocument/2006/relationships" r:embed="rId3">
            <a:duotone>
              <a:prstClr val="black"/>
              <a:schemeClr val="accent1">
                <a:tint val="45000"/>
                <a:satMod val="400000"/>
              </a:schemeClr>
            </a:duotone>
            <a:lum contrast="61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2B1A97-EA0C-4A52-AFFF-BDEBA4BED908}">
      <dsp:nvSpPr>
        <dsp:cNvPr id="0" name=""/>
        <dsp:cNvSpPr/>
      </dsp:nvSpPr>
      <dsp:spPr>
        <a:xfrm>
          <a:off x="824611" y="895788"/>
          <a:ext cx="7417180" cy="713949"/>
        </a:xfrm>
        <a:prstGeom prst="rect">
          <a:avLst/>
        </a:prstGeom>
        <a:gradFill rotWithShape="0">
          <a:gsLst>
            <a:gs pos="9000">
              <a:schemeClr val="accent1">
                <a:lumMod val="50000"/>
              </a:schemeClr>
            </a:gs>
            <a:gs pos="81609">
              <a:srgbClr val="00B0F0"/>
            </a:gs>
            <a:gs pos="41000">
              <a:srgbClr val="00B0F0"/>
            </a:gs>
            <a:gs pos="52000">
              <a:srgbClr val="00B0F0"/>
            </a:gs>
          </a:gsLst>
          <a:lin ang="16200000" scaled="1"/>
        </a:gra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5560" tIns="75560" rIns="75560" bIns="7556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chemeClr val="tx1"/>
              </a:solidFill>
            </a:rPr>
            <a:t>Business Continuity Report: </a:t>
          </a:r>
          <a:r>
            <a:rPr lang="en-US" sz="1600" kern="1200" dirty="0">
              <a:solidFill>
                <a:schemeClr val="tx1"/>
              </a:solidFill>
            </a:rPr>
            <a:t>Highlights strategies for maintaining business operations.</a:t>
          </a:r>
          <a:endParaRPr lang="en-US" sz="1600" b="1" kern="1200" dirty="0">
            <a:solidFill>
              <a:schemeClr val="tx1"/>
            </a:solidFill>
          </a:endParaRPr>
        </a:p>
      </dsp:txBody>
      <dsp:txXfrm>
        <a:off x="824611" y="895788"/>
        <a:ext cx="7417180" cy="713949"/>
      </dsp:txXfrm>
    </dsp:sp>
    <dsp:sp modelId="{FD9D5FB6-7556-4A4D-A515-0782FBE586A1}">
      <dsp:nvSpPr>
        <dsp:cNvPr id="0" name=""/>
        <dsp:cNvSpPr/>
      </dsp:nvSpPr>
      <dsp:spPr>
        <a:xfrm>
          <a:off x="0" y="1788225"/>
          <a:ext cx="8241792" cy="713949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8CA59ED-35FE-454F-9BE0-839621E2CD86}">
      <dsp:nvSpPr>
        <dsp:cNvPr id="0" name=""/>
        <dsp:cNvSpPr/>
      </dsp:nvSpPr>
      <dsp:spPr>
        <a:xfrm>
          <a:off x="215969" y="1948863"/>
          <a:ext cx="392672" cy="392672"/>
        </a:xfrm>
        <a:prstGeom prst="rect">
          <a:avLst/>
        </a:prstGeom>
        <a:blipFill>
          <a:blip xmlns:r="http://schemas.openxmlformats.org/officeDocument/2006/relationships" r:embed="rId5">
            <a:duotone>
              <a:prstClr val="black"/>
              <a:schemeClr val="accent1">
                <a:tint val="45000"/>
                <a:satMod val="400000"/>
              </a:schemeClr>
            </a:duotone>
            <a:lum contrast="39000"/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B90C45E-854D-4DEC-8C38-BEE8ABDD5BFF}">
      <dsp:nvSpPr>
        <dsp:cNvPr id="0" name=""/>
        <dsp:cNvSpPr/>
      </dsp:nvSpPr>
      <dsp:spPr>
        <a:xfrm>
          <a:off x="824611" y="1788225"/>
          <a:ext cx="7417180" cy="713949"/>
        </a:xfrm>
        <a:prstGeom prst="rect">
          <a:avLst/>
        </a:prstGeom>
        <a:gradFill rotWithShape="0">
          <a:gsLst>
            <a:gs pos="9000">
              <a:schemeClr val="accent1">
                <a:lumMod val="50000"/>
              </a:schemeClr>
            </a:gs>
            <a:gs pos="81609">
              <a:srgbClr val="00B0F0"/>
            </a:gs>
            <a:gs pos="41000">
              <a:srgbClr val="00B0F0"/>
            </a:gs>
            <a:gs pos="52000">
              <a:srgbClr val="00B0F0"/>
            </a:gs>
          </a:gsLst>
          <a:lin ang="16200000" scaled="1"/>
        </a:gra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5560" tIns="75560" rIns="75560" bIns="7556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chemeClr val="tx1"/>
              </a:solidFill>
            </a:rPr>
            <a:t>Cost Optimization Report: </a:t>
          </a:r>
          <a:r>
            <a:rPr lang="en-US" sz="1600" kern="1200" dirty="0">
              <a:solidFill>
                <a:schemeClr val="tx1"/>
              </a:solidFill>
            </a:rPr>
            <a:t>Analyzes cloud expenses and provides recommendations for cost savings</a:t>
          </a:r>
          <a:endParaRPr lang="en-US" sz="1600" b="1" kern="1200" dirty="0">
            <a:solidFill>
              <a:schemeClr val="tx1"/>
            </a:solidFill>
          </a:endParaRPr>
        </a:p>
      </dsp:txBody>
      <dsp:txXfrm>
        <a:off x="824611" y="1788225"/>
        <a:ext cx="7417180" cy="713949"/>
      </dsp:txXfrm>
    </dsp:sp>
    <dsp:sp modelId="{7F829785-558E-43B2-8B06-A10B1A27309B}">
      <dsp:nvSpPr>
        <dsp:cNvPr id="0" name=""/>
        <dsp:cNvSpPr/>
      </dsp:nvSpPr>
      <dsp:spPr>
        <a:xfrm>
          <a:off x="0" y="2680662"/>
          <a:ext cx="8241792" cy="713949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8BC0337-AA60-4A48-B53B-64F967928B53}">
      <dsp:nvSpPr>
        <dsp:cNvPr id="0" name=""/>
        <dsp:cNvSpPr/>
      </dsp:nvSpPr>
      <dsp:spPr>
        <a:xfrm>
          <a:off x="215969" y="2841300"/>
          <a:ext cx="392672" cy="39267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E5DDEC8-A33C-473E-BA3D-AC5014B1BE98}">
      <dsp:nvSpPr>
        <dsp:cNvPr id="0" name=""/>
        <dsp:cNvSpPr/>
      </dsp:nvSpPr>
      <dsp:spPr>
        <a:xfrm>
          <a:off x="824611" y="2680662"/>
          <a:ext cx="7417180" cy="713949"/>
        </a:xfrm>
        <a:prstGeom prst="rect">
          <a:avLst/>
        </a:prstGeom>
        <a:gradFill rotWithShape="0">
          <a:gsLst>
            <a:gs pos="9000">
              <a:schemeClr val="accent1">
                <a:lumMod val="50000"/>
              </a:schemeClr>
            </a:gs>
            <a:gs pos="81609">
              <a:srgbClr val="00B0F0"/>
            </a:gs>
            <a:gs pos="41000">
              <a:srgbClr val="00B0F0"/>
            </a:gs>
            <a:gs pos="52000">
              <a:srgbClr val="00B0F0"/>
            </a:gs>
          </a:gsLst>
          <a:lin ang="16200000" scaled="1"/>
        </a:gra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5560" tIns="75560" rIns="75560" bIns="7556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chemeClr val="tx1"/>
              </a:solidFill>
            </a:rPr>
            <a:t>Security Reports: </a:t>
          </a:r>
          <a:r>
            <a:rPr lang="en-US" sz="1600" kern="1200" dirty="0">
              <a:solidFill>
                <a:schemeClr val="tx1"/>
              </a:solidFill>
            </a:rPr>
            <a:t>Includes Initial Security Report and Advanced Security Report to evaluate AWS security configurations</a:t>
          </a:r>
        </a:p>
      </dsp:txBody>
      <dsp:txXfrm>
        <a:off x="824611" y="2680662"/>
        <a:ext cx="7417180" cy="713949"/>
      </dsp:txXfrm>
    </dsp:sp>
    <dsp:sp modelId="{6E2AB67C-7F58-4292-A092-47CA272CB13B}">
      <dsp:nvSpPr>
        <dsp:cNvPr id="0" name=""/>
        <dsp:cNvSpPr/>
      </dsp:nvSpPr>
      <dsp:spPr>
        <a:xfrm>
          <a:off x="0" y="3573098"/>
          <a:ext cx="8241792" cy="713949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4DCA877-B8A9-4F0F-A240-875A02D490FD}">
      <dsp:nvSpPr>
        <dsp:cNvPr id="0" name=""/>
        <dsp:cNvSpPr/>
      </dsp:nvSpPr>
      <dsp:spPr>
        <a:xfrm>
          <a:off x="215969" y="3733737"/>
          <a:ext cx="392672" cy="392672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B7716E-1CF8-4DA2-807F-336351E4F788}">
      <dsp:nvSpPr>
        <dsp:cNvPr id="0" name=""/>
        <dsp:cNvSpPr/>
      </dsp:nvSpPr>
      <dsp:spPr>
        <a:xfrm>
          <a:off x="824611" y="3573098"/>
          <a:ext cx="7417180" cy="713949"/>
        </a:xfrm>
        <a:prstGeom prst="rect">
          <a:avLst/>
        </a:prstGeom>
        <a:gradFill rotWithShape="0">
          <a:gsLst>
            <a:gs pos="9000">
              <a:schemeClr val="accent1">
                <a:lumMod val="50000"/>
              </a:schemeClr>
            </a:gs>
            <a:gs pos="81609">
              <a:srgbClr val="00B0F0"/>
            </a:gs>
            <a:gs pos="41000">
              <a:srgbClr val="00B0F0"/>
            </a:gs>
            <a:gs pos="52000">
              <a:srgbClr val="00B0F0"/>
            </a:gs>
          </a:gsLst>
          <a:lin ang="16200000" scaled="1"/>
        </a:gra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5560" tIns="75560" rIns="75560" bIns="7556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chemeClr val="tx1"/>
              </a:solidFill>
            </a:rPr>
            <a:t>Performance Optimization: </a:t>
          </a:r>
          <a:r>
            <a:rPr lang="en-US" sz="1600" b="0" kern="1200" dirty="0">
              <a:solidFill>
                <a:schemeClr val="tx1"/>
              </a:solidFill>
            </a:rPr>
            <a:t>Robo Mate ensures cloud workloads operate at peak efficiency by monitoring resource utilization and identifying bottlenecks</a:t>
          </a:r>
        </a:p>
      </dsp:txBody>
      <dsp:txXfrm>
        <a:off x="824611" y="3573098"/>
        <a:ext cx="7417180" cy="71394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3E1CD66-4F5E-4360-AE18-FC320D878311}">
      <dsp:nvSpPr>
        <dsp:cNvPr id="0" name=""/>
        <dsp:cNvSpPr/>
      </dsp:nvSpPr>
      <dsp:spPr>
        <a:xfrm rot="5400000">
          <a:off x="3229904" y="1379141"/>
          <a:ext cx="1670199" cy="2122376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048327E-6D57-45FE-B63E-E556EE7EE875}">
      <dsp:nvSpPr>
        <dsp:cNvPr id="0" name=""/>
        <dsp:cNvSpPr/>
      </dsp:nvSpPr>
      <dsp:spPr>
        <a:xfrm rot="5400000" flipH="1">
          <a:off x="3999563" y="1595831"/>
          <a:ext cx="45719" cy="115400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9DA81E7-34AF-485D-A15C-04685ED25792}">
      <dsp:nvSpPr>
        <dsp:cNvPr id="0" name=""/>
        <dsp:cNvSpPr/>
      </dsp:nvSpPr>
      <dsp:spPr>
        <a:xfrm>
          <a:off x="3124974" y="1496787"/>
          <a:ext cx="2001183" cy="17261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922" tIns="152922" rIns="152922" bIns="152922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Your previous assessments are readily accessible and can be reviewed at any time, as needed</a:t>
          </a:r>
          <a:endParaRPr lang="en-US" sz="1600" b="0" kern="1200" dirty="0">
            <a:solidFill>
              <a:schemeClr val="tx1"/>
            </a:solidFill>
          </a:endParaRPr>
        </a:p>
      </dsp:txBody>
      <dsp:txXfrm>
        <a:off x="3124974" y="1496787"/>
        <a:ext cx="2001183" cy="172617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3E1CD66-4F5E-4360-AE18-FC320D878311}">
      <dsp:nvSpPr>
        <dsp:cNvPr id="0" name=""/>
        <dsp:cNvSpPr/>
      </dsp:nvSpPr>
      <dsp:spPr>
        <a:xfrm rot="5400000">
          <a:off x="2299817" y="1881031"/>
          <a:ext cx="2859489" cy="1585309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048327E-6D57-45FE-B63E-E556EE7EE875}">
      <dsp:nvSpPr>
        <dsp:cNvPr id="0" name=""/>
        <dsp:cNvSpPr/>
      </dsp:nvSpPr>
      <dsp:spPr>
        <a:xfrm rot="5400000" flipH="1">
          <a:off x="3645248" y="1213279"/>
          <a:ext cx="45719" cy="115400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9DA81E7-34AF-485D-A15C-04685ED25792}">
      <dsp:nvSpPr>
        <dsp:cNvPr id="0" name=""/>
        <dsp:cNvSpPr/>
      </dsp:nvSpPr>
      <dsp:spPr>
        <a:xfrm>
          <a:off x="2770301" y="1148312"/>
          <a:ext cx="2001183" cy="27964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922" tIns="152922" rIns="152922" bIns="152922" numCol="1" spcCol="1270" anchor="ctr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spc="288" dirty="0">
              <a:latin typeface="+mj-lt"/>
              <a:ea typeface="Calibri" panose="020F0502020204030204" pitchFamily="34" charset="0"/>
              <a:cs typeface="Calibri" panose="020F0502020204030204" pitchFamily="34" charset="0"/>
              <a:sym typeface="Maragsa"/>
            </a:rPr>
            <a:t>An example shows </a:t>
          </a:r>
          <a:r>
            <a:rPr lang="en-US" sz="1600" b="1" kern="1200" spc="288" dirty="0">
              <a:latin typeface="+mj-lt"/>
              <a:ea typeface="Calibri" panose="020F0502020204030204" pitchFamily="34" charset="0"/>
              <a:cs typeface="Calibri" panose="020F0502020204030204" pitchFamily="34" charset="0"/>
              <a:sym typeface="Maragsa"/>
            </a:rPr>
            <a:t>RoboMate</a:t>
          </a:r>
          <a:r>
            <a:rPr lang="en-US" sz="1600" kern="1200" spc="288" dirty="0">
              <a:latin typeface="+mj-lt"/>
              <a:ea typeface="Calibri" panose="020F0502020204030204" pitchFamily="34" charset="0"/>
              <a:cs typeface="Calibri" panose="020F0502020204030204" pitchFamily="34" charset="0"/>
              <a:sym typeface="Maragsa"/>
            </a:rPr>
            <a:t> Security Assessment</a:t>
          </a:r>
        </a:p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spc="288" dirty="0">
              <a:latin typeface="+mj-lt"/>
              <a:ea typeface="Calibri" panose="020F0502020204030204" pitchFamily="34" charset="0"/>
              <a:cs typeface="Calibri" panose="020F0502020204030204" pitchFamily="34" charset="0"/>
              <a:sym typeface="Maragsa"/>
            </a:rPr>
            <a:t>For Azure </a:t>
          </a:r>
          <a:endParaRPr lang="en-US" sz="1600" b="0" kern="1200" dirty="0">
            <a:solidFill>
              <a:schemeClr val="tx1"/>
            </a:solidFill>
          </a:endParaRPr>
        </a:p>
      </dsp:txBody>
      <dsp:txXfrm>
        <a:off x="2770301" y="1148312"/>
        <a:ext cx="2001183" cy="279646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3E1CD66-4F5E-4360-AE18-FC320D878311}">
      <dsp:nvSpPr>
        <dsp:cNvPr id="0" name=""/>
        <dsp:cNvSpPr/>
      </dsp:nvSpPr>
      <dsp:spPr>
        <a:xfrm rot="5400000">
          <a:off x="3229904" y="1379141"/>
          <a:ext cx="1670199" cy="2122376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048327E-6D57-45FE-B63E-E556EE7EE875}">
      <dsp:nvSpPr>
        <dsp:cNvPr id="0" name=""/>
        <dsp:cNvSpPr/>
      </dsp:nvSpPr>
      <dsp:spPr>
        <a:xfrm rot="5400000" flipH="1">
          <a:off x="3973774" y="1549181"/>
          <a:ext cx="45719" cy="115400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9DA81E7-34AF-485D-A15C-04685ED25792}">
      <dsp:nvSpPr>
        <dsp:cNvPr id="0" name=""/>
        <dsp:cNvSpPr/>
      </dsp:nvSpPr>
      <dsp:spPr>
        <a:xfrm>
          <a:off x="3124974" y="1496787"/>
          <a:ext cx="2001183" cy="17261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922" tIns="152922" rIns="152922" bIns="152922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This screenshot shows how </a:t>
          </a:r>
          <a:r>
            <a:rPr lang="en-US" sz="1400" b="1" kern="1200" dirty="0"/>
            <a:t>RoboMate</a:t>
          </a:r>
          <a:r>
            <a:rPr lang="en-US" sz="1400" kern="1200" dirty="0"/>
            <a:t> is used to create and manage deployments efficiently.</a:t>
          </a:r>
          <a:endParaRPr lang="en-US" sz="1400" b="0" kern="1200" dirty="0">
            <a:solidFill>
              <a:schemeClr val="tx1"/>
            </a:solidFill>
          </a:endParaRPr>
        </a:p>
      </dsp:txBody>
      <dsp:txXfrm>
        <a:off x="3124974" y="1496787"/>
        <a:ext cx="2001183" cy="172617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4F33EF-3C2E-4EA5-9766-C9AF679D4DFC}" type="datetimeFigureOut">
              <a:rPr lang="en-US" smtClean="0"/>
              <a:t>12/8/2024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E4F365-27CD-43EC-9D5D-8D2FA8EFC3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7526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rgbClr val="50E6FF"/>
                </a:solidFill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3" name="Picture 2" descr="A meeting in a conference room.">
            <a:extLst>
              <a:ext uri="{FF2B5EF4-FFF2-40B4-BE49-F238E27FC236}">
                <a16:creationId xmlns:a16="http://schemas.microsoft.com/office/drawing/2014/main" id="{1C493F8D-AB10-4958-85D1-CC12E3C2F13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ltGray"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15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4160520" cy="138611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2019300"/>
            <a:ext cx="4160520" cy="1129540"/>
          </a:xfrm>
        </p:spPr>
        <p:txBody>
          <a:bodyPr wrap="square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46E8286-9EB1-4EC3-9906-221D5C24811E}"/>
              </a:ext>
            </a:extLst>
          </p:cNvPr>
          <p:cNvSpPr/>
          <p:nvPr userDrawn="1"/>
        </p:nvSpPr>
        <p:spPr bwMode="auto">
          <a:xfrm>
            <a:off x="5334000" y="585788"/>
            <a:ext cx="6858000" cy="56832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24E24A4-330F-4C30-B304-C3311759EA31}"/>
              </a:ext>
            </a:extLst>
          </p:cNvPr>
          <p:cNvSpPr/>
          <p:nvPr userDrawn="1"/>
        </p:nvSpPr>
        <p:spPr bwMode="auto">
          <a:xfrm>
            <a:off x="9427896" y="168934"/>
            <a:ext cx="87580" cy="941726"/>
          </a:xfrm>
          <a:prstGeom prst="rect">
            <a:avLst/>
          </a:prstGeom>
          <a:solidFill>
            <a:srgbClr val="50E6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048A3D1E-797C-4429-BD82-92F67952DBE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515475" y="168934"/>
            <a:ext cx="2676525" cy="941726"/>
          </a:xfrm>
          <a:solidFill>
            <a:srgbClr val="243A5E"/>
          </a:solidFill>
          <a:effectLst>
            <a:outerShdw blurRad="88900" dist="38100" dir="2700000" sx="101000" sy="101000" algn="ctr" rotWithShape="0">
              <a:srgbClr val="000000">
                <a:alpha val="15000"/>
              </a:srgbClr>
            </a:outerShdw>
          </a:effectLst>
        </p:spPr>
        <p:txBody>
          <a:bodyPr wrap="square" lIns="182880" rIns="548640" anchor="ctr" anchorCtr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lang="en-US" sz="1200" smtClean="0">
                <a:solidFill>
                  <a:schemeClr val="bg1"/>
                </a:solidFill>
                <a:latin typeface="Segoe UI Semibold"/>
                <a:cs typeface="Segoe UI Semilight" panose="020B0402040204020203" pitchFamily="34" charset="0"/>
              </a:defRPr>
            </a:lvl1pPr>
            <a:lvl2pPr marL="228583" indent="0">
              <a:buNone/>
              <a:defRPr lang="en-US" sz="1765" smtClean="0">
                <a:solidFill>
                  <a:schemeClr val="bg1"/>
                </a:solidFill>
              </a:defRPr>
            </a:lvl2pPr>
            <a:lvl3pPr marL="714342" indent="0">
              <a:buNone/>
              <a:defRPr lang="en-US" sz="1765" smtClean="0">
                <a:solidFill>
                  <a:schemeClr val="bg1"/>
                </a:solidFill>
              </a:defRPr>
            </a:lvl3pPr>
            <a:lvl4pPr marL="1190575" indent="0">
              <a:buNone/>
              <a:defRPr lang="en-US" sz="1765" smtClean="0">
                <a:solidFill>
                  <a:schemeClr val="bg1"/>
                </a:solidFill>
              </a:defRPr>
            </a:lvl4pPr>
            <a:lvl5pPr marL="1660459" indent="0">
              <a:buNone/>
              <a:defRPr lang="en-US" sz="1765">
                <a:solidFill>
                  <a:schemeClr val="bg1"/>
                </a:solidFill>
              </a:defRPr>
            </a:lvl5pPr>
          </a:lstStyle>
          <a:p>
            <a:pPr marL="0" lvl="0" defTabSz="932563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3721180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46E8286-9EB1-4EC3-9906-221D5C24811E}"/>
              </a:ext>
            </a:extLst>
          </p:cNvPr>
          <p:cNvSpPr/>
          <p:nvPr userDrawn="1"/>
        </p:nvSpPr>
        <p:spPr bwMode="auto">
          <a:xfrm>
            <a:off x="5334000" y="585788"/>
            <a:ext cx="6858000" cy="5683250"/>
          </a:xfrm>
          <a:prstGeom prst="rect">
            <a:avLst/>
          </a:prstGeom>
          <a:pattFill prst="wdDnDiag">
            <a:fgClr>
              <a:schemeClr val="tx2"/>
            </a:fgClr>
            <a:bgClr>
              <a:schemeClr val="accent1"/>
            </a:bgClr>
          </a:patt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438603F-8B38-4827-BEAB-965F827AB02E}"/>
              </a:ext>
            </a:extLst>
          </p:cNvPr>
          <p:cNvSpPr/>
          <p:nvPr userDrawn="1"/>
        </p:nvSpPr>
        <p:spPr bwMode="auto">
          <a:xfrm>
            <a:off x="5550866" y="802482"/>
            <a:ext cx="6641134" cy="5249863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4160520" cy="138611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2019300"/>
            <a:ext cx="4160520" cy="1129540"/>
          </a:xfrm>
        </p:spPr>
        <p:txBody>
          <a:bodyPr wrap="square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24E24A4-330F-4C30-B304-C3311759EA31}"/>
              </a:ext>
            </a:extLst>
          </p:cNvPr>
          <p:cNvSpPr/>
          <p:nvPr userDrawn="1"/>
        </p:nvSpPr>
        <p:spPr bwMode="auto">
          <a:xfrm>
            <a:off x="9427896" y="168934"/>
            <a:ext cx="87580" cy="941726"/>
          </a:xfrm>
          <a:prstGeom prst="rect">
            <a:avLst/>
          </a:prstGeom>
          <a:solidFill>
            <a:srgbClr val="50E6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048A3D1E-797C-4429-BD82-92F67952DBE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515475" y="168934"/>
            <a:ext cx="2676525" cy="941726"/>
          </a:xfrm>
          <a:solidFill>
            <a:srgbClr val="243A5E"/>
          </a:solidFill>
          <a:effectLst>
            <a:outerShdw blurRad="88900" dist="38100" dir="2700000" sx="101000" sy="101000" algn="ctr" rotWithShape="0">
              <a:srgbClr val="000000">
                <a:alpha val="15000"/>
              </a:srgbClr>
            </a:outerShdw>
          </a:effectLst>
        </p:spPr>
        <p:txBody>
          <a:bodyPr wrap="square" lIns="182880" rIns="548640" anchor="ctr" anchorCtr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lang="en-US" sz="1200" smtClean="0">
                <a:solidFill>
                  <a:schemeClr val="bg1"/>
                </a:solidFill>
                <a:latin typeface="Segoe UI Semibold"/>
                <a:cs typeface="Segoe UI Semilight" panose="020B0402040204020203" pitchFamily="34" charset="0"/>
              </a:defRPr>
            </a:lvl1pPr>
            <a:lvl2pPr marL="228583" indent="0">
              <a:buNone/>
              <a:defRPr lang="en-US" sz="1765" smtClean="0">
                <a:solidFill>
                  <a:schemeClr val="bg1"/>
                </a:solidFill>
              </a:defRPr>
            </a:lvl2pPr>
            <a:lvl3pPr marL="714342" indent="0">
              <a:buNone/>
              <a:defRPr lang="en-US" sz="1765" smtClean="0">
                <a:solidFill>
                  <a:schemeClr val="bg1"/>
                </a:solidFill>
              </a:defRPr>
            </a:lvl3pPr>
            <a:lvl4pPr marL="1190575" indent="0">
              <a:buNone/>
              <a:defRPr lang="en-US" sz="1765" smtClean="0">
                <a:solidFill>
                  <a:schemeClr val="bg1"/>
                </a:solidFill>
              </a:defRPr>
            </a:lvl4pPr>
            <a:lvl5pPr marL="1660459" indent="0">
              <a:buNone/>
              <a:defRPr lang="en-US" sz="1765">
                <a:solidFill>
                  <a:schemeClr val="bg1"/>
                </a:solidFill>
              </a:defRPr>
            </a:lvl5pPr>
          </a:lstStyle>
          <a:p>
            <a:pPr marL="0" lvl="0" defTabSz="932563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7487547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672225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8482712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AD4589E-FD55-4C56-88D2-67B6BCD0B5DB}"/>
              </a:ext>
            </a:extLst>
          </p:cNvPr>
          <p:cNvSpPr/>
          <p:nvPr userDrawn="1"/>
        </p:nvSpPr>
        <p:spPr bwMode="auto">
          <a:xfrm>
            <a:off x="9427896" y="168934"/>
            <a:ext cx="87580" cy="941726"/>
          </a:xfrm>
          <a:prstGeom prst="rect">
            <a:avLst/>
          </a:prstGeom>
          <a:solidFill>
            <a:srgbClr val="50E6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Text Placeholder 8">
            <a:extLst>
              <a:ext uri="{FF2B5EF4-FFF2-40B4-BE49-F238E27FC236}">
                <a16:creationId xmlns:a16="http://schemas.microsoft.com/office/drawing/2014/main" id="{38A95B2F-4323-40B6-9ADB-3D5E3B1CABA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515475" y="168934"/>
            <a:ext cx="2676525" cy="941726"/>
          </a:xfrm>
          <a:solidFill>
            <a:srgbClr val="243A5E"/>
          </a:solidFill>
          <a:effectLst>
            <a:outerShdw blurRad="88900" dist="38100" dir="2700000" sx="101000" sy="101000" algn="ctr" rotWithShape="0">
              <a:srgbClr val="000000">
                <a:alpha val="15000"/>
              </a:srgbClr>
            </a:outerShdw>
          </a:effectLst>
        </p:spPr>
        <p:txBody>
          <a:bodyPr wrap="square" lIns="182880" rIns="548640" anchor="ctr" anchorCtr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lang="en-US" sz="1200" smtClean="0">
                <a:solidFill>
                  <a:schemeClr val="bg1"/>
                </a:solidFill>
                <a:latin typeface="Segoe UI Semibold"/>
                <a:cs typeface="Segoe UI Semilight" panose="020B0402040204020203" pitchFamily="34" charset="0"/>
              </a:defRPr>
            </a:lvl1pPr>
            <a:lvl2pPr marL="228583" indent="0">
              <a:buNone/>
              <a:defRPr lang="en-US" sz="1765" smtClean="0">
                <a:solidFill>
                  <a:schemeClr val="bg1"/>
                </a:solidFill>
              </a:defRPr>
            </a:lvl2pPr>
            <a:lvl3pPr marL="714342" indent="0">
              <a:buNone/>
              <a:defRPr lang="en-US" sz="1765" smtClean="0">
                <a:solidFill>
                  <a:schemeClr val="bg1"/>
                </a:solidFill>
              </a:defRPr>
            </a:lvl3pPr>
            <a:lvl4pPr marL="1190575" indent="0">
              <a:buNone/>
              <a:defRPr lang="en-US" sz="1765" smtClean="0">
                <a:solidFill>
                  <a:schemeClr val="bg1"/>
                </a:solidFill>
              </a:defRPr>
            </a:lvl4pPr>
            <a:lvl5pPr marL="1660459" indent="0">
              <a:buNone/>
              <a:defRPr lang="en-US" sz="1765">
                <a:solidFill>
                  <a:schemeClr val="bg1"/>
                </a:solidFill>
              </a:defRPr>
            </a:lvl5pPr>
          </a:lstStyle>
          <a:p>
            <a:pPr marL="0" lvl="0" defTabSz="932563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6589312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2927089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5C9167-B5C7-4834-AC78-240C8C3EF1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8963"/>
            <a:ext cx="4158362" cy="2535236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Title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0"/>
            <a:ext cx="4162425" cy="2733497"/>
          </a:xfrm>
        </p:spPr>
        <p:txBody>
          <a:bodyPr/>
          <a:lstStyle>
            <a:lvl1pPr marL="0" indent="0">
              <a:buNone/>
              <a:defRPr sz="22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E18FD0C-FA99-4937-92CD-5CF7F279CD8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lIns="0" tIns="210312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40953735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6" orient="horz" pos="904">
          <p15:clr>
            <a:srgbClr val="5ACBF0"/>
          </p15:clr>
        </p15:guide>
        <p15:guide id="7" orient="horz" pos="1968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2DE97-5F35-4963-AC7A-96FEB9806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4159950" cy="5683249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lIns="0" tIns="210312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142459009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5" orient="horz" pos="2160">
          <p15:clr>
            <a:srgbClr val="5ACBF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E2C6C6-B442-4DE7-9C6C-405B900531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979738"/>
            <a:ext cx="4163125" cy="3289300"/>
          </a:xfrm>
        </p:spPr>
        <p:txBody>
          <a:bodyPr anchor="t"/>
          <a:lstStyle>
            <a:lvl1pPr>
              <a:defRPr sz="2800"/>
            </a:lvl1pPr>
          </a:lstStyle>
          <a:p>
            <a:r>
              <a:rPr lang="en-US"/>
              <a:t>Square photo layout with smaller text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EBEAA94-C151-43DE-8A5A-09E8A930427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lIns="0" tIns="210312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69065617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wrap="none" bIns="20116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0" y="3657600"/>
            <a:ext cx="12192000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1761097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wrap="none" bIns="20116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-3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  <a:tileRect/>
          </a:gradFill>
        </p:spPr>
        <p:txBody>
          <a:bodyPr lIns="585216" tIns="585216" rIns="585216" bIns="585216" anchor="ctr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6375819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3576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3" name="Picture 2" descr="A meeting in a conference room.">
            <a:extLst>
              <a:ext uri="{FF2B5EF4-FFF2-40B4-BE49-F238E27FC236}">
                <a16:creationId xmlns:a16="http://schemas.microsoft.com/office/drawing/2014/main" id="{73BBB57F-0AE7-43B4-A8A4-8A3F02549FB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ltGray"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4236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righ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wrap="none" bIns="20116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6522720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0800000" scaled="1"/>
            <a:tileRect/>
          </a:gradFill>
        </p:spPr>
        <p:txBody>
          <a:bodyPr lIns="585216" tIns="585216" rIns="585216" bIns="585216" anchor="ctr">
            <a:noAutofit/>
          </a:bodyPr>
          <a:lstStyle>
            <a:lvl1pPr algn="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2353900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4105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157216"/>
            <a:ext cx="11018520" cy="111182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4572000"/>
          </a:xfr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vert="horz" wrap="square" lIns="0" tIns="109728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19162604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499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-2381" y="2286000"/>
            <a:ext cx="12192000" cy="4572000"/>
          </a:xfr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vert="horz" wrap="square" lIns="0" tIns="109728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95125759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  <p15:guide id="6" orient="horz" pos="720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7DCA08-1117-4B11-AEFD-AAB2B3354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199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5367528" cy="3474720"/>
          </a:xfr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vert="horz" wrap="square" lIns="0" tIns="0" rIns="0" bIns="118872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1860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39255" y="2025650"/>
            <a:ext cx="5367528" cy="3474720"/>
          </a:xfr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vert="horz" wrap="square" lIns="0" tIns="0" rIns="0" bIns="118872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70103856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3749">
          <p15:clr>
            <a:srgbClr val="5ACBF0"/>
          </p15:clr>
        </p15:guide>
        <p15:guide id="7" pos="3931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3474720" cy="3474720"/>
          </a:xfr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8640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358640" y="2025650"/>
            <a:ext cx="3474720" cy="3474720"/>
          </a:xfr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34351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32063" y="2025650"/>
            <a:ext cx="3474720" cy="3474720"/>
          </a:xfr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23129578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557">
          <p15:clr>
            <a:srgbClr val="5ACBF0"/>
          </p15:clr>
        </p15:guide>
        <p15:guide id="7" pos="2744">
          <p15:clr>
            <a:srgbClr val="5ACBF0"/>
          </p15:clr>
        </p15:guide>
        <p15:guide id="8" pos="4936">
          <p15:clr>
            <a:srgbClr val="5ACBF0"/>
          </p15:clr>
        </p15:guide>
        <p15:guide id="9" pos="5123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2532888" cy="2532888"/>
          </a:xfr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908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413908" y="2025650"/>
            <a:ext cx="2532888" cy="2532888"/>
          </a:xfr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5204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45204" y="2025650"/>
            <a:ext cx="2532888" cy="2532888"/>
          </a:xfr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8E883C1-8203-4549-AF30-B96AEC45AC6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6500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BD58C33-921C-42F1-9803-1C798DB54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076500" y="2025650"/>
            <a:ext cx="2532888" cy="2532888"/>
          </a:xfr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1858973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2993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6" y="2309812"/>
            <a:ext cx="3182027" cy="3959225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54523" y="2309812"/>
            <a:ext cx="7254865" cy="3959226"/>
          </a:xfrm>
        </p:spPr>
        <p:txBody>
          <a:bodyPr anchor="t"/>
          <a:lstStyle>
            <a:lvl1pPr marL="0" indent="0">
              <a:spcAft>
                <a:spcPts val="800"/>
              </a:spcAft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85216" y="2019300"/>
            <a:ext cx="3182112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354523" y="2019300"/>
            <a:ext cx="7254865" cy="0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824332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pos="2376">
          <p15:clr>
            <a:srgbClr val="5ACBF0"/>
          </p15:clr>
        </p15:guide>
        <p15:guide id="32" orient="horz" pos="1455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788"/>
            <a:ext cx="3182027" cy="5683250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1888" y="585788"/>
            <a:ext cx="6667500" cy="5683249"/>
          </a:xfrm>
        </p:spPr>
        <p:txBody>
          <a:bodyPr anchor="ctr"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4356100" y="2578100"/>
            <a:ext cx="0" cy="170180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031800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rgbClr val="50E6FF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38554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2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4206424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38554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2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2201650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0FD32619-3819-428A-8565-629596C914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9285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rgbClr val="50E6FF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278111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8743952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3401421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4157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Software code slide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4900427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3229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8357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10526093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rvice/Feature templa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FA159C3-0244-4D6B-A2EB-243ADCD168AF}"/>
              </a:ext>
            </a:extLst>
          </p:cNvPr>
          <p:cNvSpPr/>
          <p:nvPr userDrawn="1"/>
        </p:nvSpPr>
        <p:spPr bwMode="auto">
          <a:xfrm>
            <a:off x="6096000" y="585788"/>
            <a:ext cx="5802312" cy="5978525"/>
          </a:xfrm>
          <a:prstGeom prst="roundRect">
            <a:avLst>
              <a:gd name="adj" fmla="val 1345"/>
            </a:avLst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502489-B80D-4ACF-AD37-6EECABD96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457200"/>
            <a:ext cx="5303251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B4666E1-34B5-4904-B7C0-B8843B1338AB}"/>
              </a:ext>
            </a:extLst>
          </p:cNvPr>
          <p:cNvSpPr/>
          <p:nvPr/>
        </p:nvSpPr>
        <p:spPr bwMode="auto">
          <a:xfrm>
            <a:off x="9720262" y="168934"/>
            <a:ext cx="172767" cy="941726"/>
          </a:xfrm>
          <a:prstGeom prst="rect">
            <a:avLst/>
          </a:prstGeom>
          <a:solidFill>
            <a:srgbClr val="50E6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DDB4271-99DA-473E-8E60-2B8223E969D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893028" y="168934"/>
            <a:ext cx="2298971" cy="941726"/>
          </a:xfrm>
          <a:solidFill>
            <a:srgbClr val="243A5E"/>
          </a:solidFill>
          <a:effectLst>
            <a:outerShdw blurRad="88900" dist="38100" dir="2700000" sx="101000" sy="101000" algn="ctr" rotWithShape="0">
              <a:srgbClr val="000000">
                <a:alpha val="15000"/>
              </a:srgbClr>
            </a:outerShdw>
          </a:effectLst>
        </p:spPr>
        <p:txBody>
          <a:bodyPr wrap="square" lIns="182880" anchor="ctr" anchorCtr="0">
            <a:noAutofit/>
          </a:bodyPr>
          <a:lstStyle>
            <a:lvl1pPr marL="0" indent="0">
              <a:spcBef>
                <a:spcPts val="0"/>
              </a:spcBef>
              <a:buNone/>
              <a:defRPr lang="en-US" sz="1400" smtClean="0">
                <a:solidFill>
                  <a:schemeClr val="bg1"/>
                </a:solidFill>
                <a:latin typeface="Segoe UI Semibold"/>
                <a:cs typeface="Segoe UI Semilight" panose="020B0402040204020203" pitchFamily="34" charset="0"/>
              </a:defRPr>
            </a:lvl1pPr>
            <a:lvl2pPr marL="228583" indent="0">
              <a:buNone/>
              <a:defRPr lang="en-US" sz="1765" smtClean="0">
                <a:solidFill>
                  <a:schemeClr val="bg1"/>
                </a:solidFill>
              </a:defRPr>
            </a:lvl2pPr>
            <a:lvl3pPr marL="714342" indent="0">
              <a:buNone/>
              <a:defRPr lang="en-US" sz="1765" smtClean="0">
                <a:solidFill>
                  <a:schemeClr val="bg1"/>
                </a:solidFill>
              </a:defRPr>
            </a:lvl3pPr>
            <a:lvl4pPr marL="1190575" indent="0">
              <a:buNone/>
              <a:defRPr lang="en-US" sz="1765" smtClean="0">
                <a:solidFill>
                  <a:schemeClr val="bg1"/>
                </a:solidFill>
              </a:defRPr>
            </a:lvl4pPr>
            <a:lvl5pPr marL="1660459" indent="0">
              <a:buNone/>
              <a:defRPr lang="en-US" sz="1765">
                <a:solidFill>
                  <a:schemeClr val="bg1"/>
                </a:solidFill>
              </a:defRPr>
            </a:lvl5pPr>
          </a:lstStyle>
          <a:p>
            <a:pPr marL="0" lvl="0" defTabSz="932563"/>
            <a:r>
              <a:rPr lang="en-US"/>
              <a:t>Click to edit Master text styles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3C7637A7-066F-4922-97A1-55BE20FD811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4200" y="1435100"/>
            <a:ext cx="5307388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47850340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DADF3F-77DF-41C9-86B0-3F0CE4B8A579}" type="datetimeFigureOut">
              <a:rPr lang="en-US" smtClean="0"/>
              <a:t>12/8/2024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38B-AEB9-4225-9074-6EE3B0E275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34861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Microsoft Confidential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6384A-BF72-4EC3-9EB1-950545506B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622655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D3453B0B-33DE-4ED0-A610-D76D0E610F6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4530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Microsoft Confidential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6384A-BF72-4EC3-9EB1-950545506B9E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7616338"/>
      </p:ext>
    </p:extLst>
  </p:cSld>
  <p:clrMapOvr>
    <a:masterClrMapping/>
  </p:clrMapOvr>
  <p:hf hdr="0" dt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smtClean="0"/>
              <a:t>12/8/2024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Microsoft Confidential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6384A-BF72-4EC3-9EB1-950545506B9E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6820825"/>
      </p:ext>
    </p:extLst>
  </p:cSld>
  <p:clrMapOvr>
    <a:masterClrMapping/>
  </p:clrMapOvr>
  <p:hf hd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12/8/2024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Microsoft Confidential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6384A-BF72-4EC3-9EB1-950545506B9E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01413850"/>
      </p:ext>
    </p:extLst>
  </p:cSld>
  <p:clrMapOvr>
    <a:masterClrMapping/>
  </p:clrMapOvr>
  <p:hf hdr="0" dt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12/8/2024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6384A-BF72-4EC3-9EB1-950545506B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2781560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12/8/2024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Microsoft Confidential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6384A-BF72-4EC3-9EB1-950545506B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9305881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12/8/2024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Microsoft Confidential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6384A-BF72-4EC3-9EB1-950545506B9E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37205007"/>
      </p:ext>
    </p:extLst>
  </p:cSld>
  <p:clrMapOvr>
    <a:masterClrMapping/>
  </p:clrMapOvr>
  <p:hf hdr="0" dt="0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Microsoft Confidential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6384A-BF72-4EC3-9EB1-950545506B9E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12/8/2024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6797575"/>
      </p:ext>
    </p:extLst>
  </p:cSld>
  <p:clrMapOvr>
    <a:masterClrMapping/>
  </p:clrMapOvr>
  <p:hf hdr="0" dt="0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Microsoft Confidential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6384A-BF72-4EC3-9EB1-950545506B9E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28625589"/>
      </p:ext>
    </p:extLst>
  </p:cSld>
  <p:clrMapOvr>
    <a:masterClrMapping/>
  </p:clrMapOvr>
  <p:hf hdr="0" dt="0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Microsoft Confidential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6384A-BF72-4EC3-9EB1-950545506B9E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35100224"/>
      </p:ext>
    </p:extLst>
  </p:cSld>
  <p:clrMapOvr>
    <a:masterClrMapping/>
  </p:clrMapOvr>
  <p:hf hdr="0" dt="0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Microsoft Confidential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6384A-BF72-4EC3-9EB1-950545506B9E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64666817"/>
      </p:ext>
    </p:extLst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8415498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Microsoft Confidential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6384A-BF72-4EC3-9EB1-950545506B9E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36591020"/>
      </p:ext>
    </p:extLst>
  </p:cSld>
  <p:clrMapOvr>
    <a:masterClrMapping/>
  </p:clrMapOvr>
  <p:hf hdr="0" dt="0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Microsoft Confidential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6384A-BF72-4EC3-9EB1-950545506B9E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77887671"/>
      </p:ext>
    </p:extLst>
  </p:cSld>
  <p:clrMapOvr>
    <a:masterClrMapping/>
  </p:clrMapOvr>
  <p:hf hdr="0" dt="0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smtClean="0"/>
              <a:t>12/8/2024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Microsoft Confidential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6384A-BF72-4EC3-9EB1-950545506B9E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8604820"/>
      </p:ext>
    </p:extLst>
  </p:cSld>
  <p:clrMapOvr>
    <a:masterClrMapping/>
  </p:clrMapOvr>
  <p:hf hdr="0" dt="0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Microsoft Confidential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6384A-BF72-4EC3-9EB1-950545506B9E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2204088"/>
      </p:ext>
    </p:extLst>
  </p:cSld>
  <p:clrMapOvr>
    <a:masterClrMapping/>
  </p:clrMapOvr>
  <p:hf hdr="0" dt="0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Header Dark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820" y="2002633"/>
            <a:ext cx="6983226" cy="2852737"/>
          </a:xfrm>
        </p:spPr>
        <p:txBody>
          <a:bodyPr anchor="ctr"/>
          <a:lstStyle>
            <a:lvl1pPr>
              <a:defRPr sz="360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2A948CE4-0647-41F6-9B26-E3F7409C3BA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53448" y="0"/>
            <a:ext cx="4538552" cy="4576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63530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341834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ypography Titl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53824" y="1122367"/>
            <a:ext cx="6827265" cy="2576513"/>
          </a:xfrm>
        </p:spPr>
        <p:txBody>
          <a:bodyPr rIns="0" anchor="b"/>
          <a:lstStyle>
            <a:lvl1pPr algn="r">
              <a:defRPr sz="5995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53824" y="3698876"/>
            <a:ext cx="6827265" cy="1558924"/>
          </a:xfrm>
        </p:spPr>
        <p:txBody>
          <a:bodyPr/>
          <a:lstStyle>
            <a:lvl1pPr marL="0" indent="0" algn="r">
              <a:lnSpc>
                <a:spcPct val="100000"/>
              </a:lnSpc>
              <a:buNone/>
              <a:defRPr sz="2400">
                <a:solidFill>
                  <a:schemeClr val="accent1"/>
                </a:solidFill>
              </a:defRPr>
            </a:lvl1pPr>
            <a:lvl2pPr marL="455795" indent="0" algn="ctr">
              <a:buNone/>
              <a:defRPr sz="1995"/>
            </a:lvl2pPr>
            <a:lvl3pPr marL="911589" indent="0" algn="ctr">
              <a:buNone/>
              <a:defRPr sz="1795"/>
            </a:lvl3pPr>
            <a:lvl4pPr marL="1367383" indent="0" algn="ctr">
              <a:buNone/>
              <a:defRPr sz="1596"/>
            </a:lvl4pPr>
            <a:lvl5pPr marL="1823178" indent="0" algn="ctr">
              <a:buNone/>
              <a:defRPr sz="1596"/>
            </a:lvl5pPr>
            <a:lvl6pPr marL="2278971" indent="0" algn="ctr">
              <a:buNone/>
              <a:defRPr sz="1596"/>
            </a:lvl6pPr>
            <a:lvl7pPr marL="2734765" indent="0" algn="ctr">
              <a:buNone/>
              <a:defRPr sz="1596"/>
            </a:lvl7pPr>
            <a:lvl8pPr marL="3190561" indent="0" algn="ctr">
              <a:buNone/>
              <a:defRPr sz="1596"/>
            </a:lvl8pPr>
            <a:lvl9pPr marL="3646353" indent="0" algn="ctr">
              <a:buNone/>
              <a:defRPr sz="1596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9E3574D-8ABD-40DE-BC1F-304019D0DB5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486120" y="1122367"/>
            <a:ext cx="4158426" cy="4135437"/>
          </a:xfrm>
        </p:spPr>
        <p:txBody>
          <a:bodyPr rIns="0" anchor="ctr"/>
          <a:lstStyle>
            <a:lvl1pPr marL="0" indent="0" algn="l">
              <a:buNone/>
              <a:defRPr>
                <a:solidFill>
                  <a:schemeClr val="accent3"/>
                </a:solidFill>
                <a:latin typeface="+mj-lt"/>
              </a:defRPr>
            </a:lvl1pPr>
            <a:lvl2pPr marL="455795" indent="0">
              <a:buNone/>
              <a:defRPr/>
            </a:lvl2pPr>
            <a:lvl3pPr marL="911589" indent="0">
              <a:buNone/>
              <a:defRPr/>
            </a:lvl3pPr>
            <a:lvl4pPr marL="1367383" indent="0">
              <a:buNone/>
              <a:defRPr/>
            </a:lvl4pPr>
            <a:lvl5pPr marL="1823178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EBF2AC0-642B-498C-BF06-9B26C0A37A90}"/>
              </a:ext>
            </a:extLst>
          </p:cNvPr>
          <p:cNvCxnSpPr/>
          <p:nvPr userDrawn="1"/>
        </p:nvCxnSpPr>
        <p:spPr>
          <a:xfrm>
            <a:off x="7486120" y="1379542"/>
            <a:ext cx="0" cy="3621087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8783A4E-B35D-4CCD-8C43-468408556000}"/>
              </a:ext>
            </a:extLst>
          </p:cNvPr>
          <p:cNvGrpSpPr/>
          <p:nvPr userDrawn="1"/>
        </p:nvGrpSpPr>
        <p:grpSpPr>
          <a:xfrm>
            <a:off x="553824" y="547296"/>
            <a:ext cx="1554197" cy="330567"/>
            <a:chOff x="7353301" y="-1897063"/>
            <a:chExt cx="5749290" cy="1225867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B3E1E658-63AA-4B90-9FAE-C2A0667908E7}"/>
                </a:ext>
              </a:extLst>
            </p:cNvPr>
            <p:cNvSpPr/>
            <p:nvPr/>
          </p:nvSpPr>
          <p:spPr>
            <a:xfrm>
              <a:off x="8949691" y="-1705610"/>
              <a:ext cx="4152900" cy="800100"/>
            </a:xfrm>
            <a:custGeom>
              <a:avLst/>
              <a:gdLst>
                <a:gd name="connsiteX0" fmla="*/ 434340 w 4152900"/>
                <a:gd name="connsiteY0" fmla="*/ 516255 h 800100"/>
                <a:gd name="connsiteX1" fmla="*/ 400050 w 4152900"/>
                <a:gd name="connsiteY1" fmla="*/ 613410 h 800100"/>
                <a:gd name="connsiteX2" fmla="*/ 397192 w 4152900"/>
                <a:gd name="connsiteY2" fmla="*/ 613410 h 800100"/>
                <a:gd name="connsiteX3" fmla="*/ 363855 w 4152900"/>
                <a:gd name="connsiteY3" fmla="*/ 518160 h 800100"/>
                <a:gd name="connsiteX4" fmla="*/ 180022 w 4152900"/>
                <a:gd name="connsiteY4" fmla="*/ 56197 h 800100"/>
                <a:gd name="connsiteX5" fmla="*/ 0 w 4152900"/>
                <a:gd name="connsiteY5" fmla="*/ 56197 h 800100"/>
                <a:gd name="connsiteX6" fmla="*/ 0 w 4152900"/>
                <a:gd name="connsiteY6" fmla="*/ 792480 h 800100"/>
                <a:gd name="connsiteX7" fmla="*/ 119063 w 4152900"/>
                <a:gd name="connsiteY7" fmla="*/ 792480 h 800100"/>
                <a:gd name="connsiteX8" fmla="*/ 119063 w 4152900"/>
                <a:gd name="connsiteY8" fmla="*/ 338137 h 800100"/>
                <a:gd name="connsiteX9" fmla="*/ 118110 w 4152900"/>
                <a:gd name="connsiteY9" fmla="*/ 237173 h 800100"/>
                <a:gd name="connsiteX10" fmla="*/ 114300 w 4152900"/>
                <a:gd name="connsiteY10" fmla="*/ 190500 h 800100"/>
                <a:gd name="connsiteX11" fmla="*/ 117157 w 4152900"/>
                <a:gd name="connsiteY11" fmla="*/ 190500 h 800100"/>
                <a:gd name="connsiteX12" fmla="*/ 134302 w 4152900"/>
                <a:gd name="connsiteY12" fmla="*/ 253365 h 800100"/>
                <a:gd name="connsiteX13" fmla="*/ 355282 w 4152900"/>
                <a:gd name="connsiteY13" fmla="*/ 790575 h 800100"/>
                <a:gd name="connsiteX14" fmla="*/ 439102 w 4152900"/>
                <a:gd name="connsiteY14" fmla="*/ 790575 h 800100"/>
                <a:gd name="connsiteX15" fmla="*/ 658177 w 4152900"/>
                <a:gd name="connsiteY15" fmla="*/ 248603 h 800100"/>
                <a:gd name="connsiteX16" fmla="*/ 672465 w 4152900"/>
                <a:gd name="connsiteY16" fmla="*/ 190500 h 800100"/>
                <a:gd name="connsiteX17" fmla="*/ 675322 w 4152900"/>
                <a:gd name="connsiteY17" fmla="*/ 190500 h 800100"/>
                <a:gd name="connsiteX18" fmla="*/ 669607 w 4152900"/>
                <a:gd name="connsiteY18" fmla="*/ 322898 h 800100"/>
                <a:gd name="connsiteX19" fmla="*/ 669607 w 4152900"/>
                <a:gd name="connsiteY19" fmla="*/ 789623 h 800100"/>
                <a:gd name="connsiteX20" fmla="*/ 796290 w 4152900"/>
                <a:gd name="connsiteY20" fmla="*/ 789623 h 800100"/>
                <a:gd name="connsiteX21" fmla="*/ 796290 w 4152900"/>
                <a:gd name="connsiteY21" fmla="*/ 54292 h 800100"/>
                <a:gd name="connsiteX22" fmla="*/ 622935 w 4152900"/>
                <a:gd name="connsiteY22" fmla="*/ 54292 h 800100"/>
                <a:gd name="connsiteX23" fmla="*/ 434340 w 4152900"/>
                <a:gd name="connsiteY23" fmla="*/ 516255 h 800100"/>
                <a:gd name="connsiteX24" fmla="*/ 916305 w 4152900"/>
                <a:gd name="connsiteY24" fmla="*/ 261937 h 800100"/>
                <a:gd name="connsiteX25" fmla="*/ 1040130 w 4152900"/>
                <a:gd name="connsiteY25" fmla="*/ 261937 h 800100"/>
                <a:gd name="connsiteX26" fmla="*/ 1040130 w 4152900"/>
                <a:gd name="connsiteY26" fmla="*/ 789623 h 800100"/>
                <a:gd name="connsiteX27" fmla="*/ 916305 w 4152900"/>
                <a:gd name="connsiteY27" fmla="*/ 789623 h 800100"/>
                <a:gd name="connsiteX28" fmla="*/ 979170 w 4152900"/>
                <a:gd name="connsiteY28" fmla="*/ 39053 h 800100"/>
                <a:gd name="connsiteX29" fmla="*/ 926782 w 4152900"/>
                <a:gd name="connsiteY29" fmla="*/ 60007 h 800100"/>
                <a:gd name="connsiteX30" fmla="*/ 904875 w 4152900"/>
                <a:gd name="connsiteY30" fmla="*/ 111442 h 800100"/>
                <a:gd name="connsiteX31" fmla="*/ 926782 w 4152900"/>
                <a:gd name="connsiteY31" fmla="*/ 161925 h 800100"/>
                <a:gd name="connsiteX32" fmla="*/ 979170 w 4152900"/>
                <a:gd name="connsiteY32" fmla="*/ 181928 h 800100"/>
                <a:gd name="connsiteX33" fmla="*/ 1031557 w 4152900"/>
                <a:gd name="connsiteY33" fmla="*/ 161925 h 800100"/>
                <a:gd name="connsiteX34" fmla="*/ 1053465 w 4152900"/>
                <a:gd name="connsiteY34" fmla="*/ 111442 h 800100"/>
                <a:gd name="connsiteX35" fmla="*/ 1031557 w 4152900"/>
                <a:gd name="connsiteY35" fmla="*/ 60007 h 800100"/>
                <a:gd name="connsiteX36" fmla="*/ 979170 w 4152900"/>
                <a:gd name="connsiteY36" fmla="*/ 39053 h 800100"/>
                <a:gd name="connsiteX37" fmla="*/ 1479232 w 4152900"/>
                <a:gd name="connsiteY37" fmla="*/ 257175 h 800100"/>
                <a:gd name="connsiteX38" fmla="*/ 1409700 w 4152900"/>
                <a:gd name="connsiteY38" fmla="*/ 249555 h 800100"/>
                <a:gd name="connsiteX39" fmla="*/ 1259205 w 4152900"/>
                <a:gd name="connsiteY39" fmla="*/ 286703 h 800100"/>
                <a:gd name="connsiteX40" fmla="*/ 1160145 w 4152900"/>
                <a:gd name="connsiteY40" fmla="*/ 388620 h 800100"/>
                <a:gd name="connsiteX41" fmla="*/ 1125855 w 4152900"/>
                <a:gd name="connsiteY41" fmla="*/ 541020 h 800100"/>
                <a:gd name="connsiteX42" fmla="*/ 1159192 w 4152900"/>
                <a:gd name="connsiteY42" fmla="*/ 677227 h 800100"/>
                <a:gd name="connsiteX43" fmla="*/ 1252538 w 4152900"/>
                <a:gd name="connsiteY43" fmla="*/ 771525 h 800100"/>
                <a:gd name="connsiteX44" fmla="*/ 1388745 w 4152900"/>
                <a:gd name="connsiteY44" fmla="*/ 804863 h 800100"/>
                <a:gd name="connsiteX45" fmla="*/ 1538288 w 4152900"/>
                <a:gd name="connsiteY45" fmla="*/ 769620 h 800100"/>
                <a:gd name="connsiteX46" fmla="*/ 1539240 w 4152900"/>
                <a:gd name="connsiteY46" fmla="*/ 768668 h 800100"/>
                <a:gd name="connsiteX47" fmla="*/ 1539240 w 4152900"/>
                <a:gd name="connsiteY47" fmla="*/ 654368 h 800100"/>
                <a:gd name="connsiteX48" fmla="*/ 1534478 w 4152900"/>
                <a:gd name="connsiteY48" fmla="*/ 658177 h 800100"/>
                <a:gd name="connsiteX49" fmla="*/ 1474470 w 4152900"/>
                <a:gd name="connsiteY49" fmla="*/ 689610 h 800100"/>
                <a:gd name="connsiteX50" fmla="*/ 1415415 w 4152900"/>
                <a:gd name="connsiteY50" fmla="*/ 701040 h 800100"/>
                <a:gd name="connsiteX51" fmla="*/ 1299210 w 4152900"/>
                <a:gd name="connsiteY51" fmla="*/ 655320 h 800100"/>
                <a:gd name="connsiteX52" fmla="*/ 1256348 w 4152900"/>
                <a:gd name="connsiteY52" fmla="*/ 530543 h 800100"/>
                <a:gd name="connsiteX53" fmla="*/ 1300163 w 4152900"/>
                <a:gd name="connsiteY53" fmla="*/ 401955 h 800100"/>
                <a:gd name="connsiteX54" fmla="*/ 1416367 w 4152900"/>
                <a:gd name="connsiteY54" fmla="*/ 354330 h 800100"/>
                <a:gd name="connsiteX55" fmla="*/ 1534478 w 4152900"/>
                <a:gd name="connsiteY55" fmla="*/ 394335 h 800100"/>
                <a:gd name="connsiteX56" fmla="*/ 1539240 w 4152900"/>
                <a:gd name="connsiteY56" fmla="*/ 398145 h 800100"/>
                <a:gd name="connsiteX57" fmla="*/ 1539240 w 4152900"/>
                <a:gd name="connsiteY57" fmla="*/ 277178 h 800100"/>
                <a:gd name="connsiteX58" fmla="*/ 1538288 w 4152900"/>
                <a:gd name="connsiteY58" fmla="*/ 276225 h 800100"/>
                <a:gd name="connsiteX59" fmla="*/ 1479232 w 4152900"/>
                <a:gd name="connsiteY59" fmla="*/ 257175 h 800100"/>
                <a:gd name="connsiteX60" fmla="*/ 1887855 w 4152900"/>
                <a:gd name="connsiteY60" fmla="*/ 253365 h 800100"/>
                <a:gd name="connsiteX61" fmla="*/ 1804035 w 4152900"/>
                <a:gd name="connsiteY61" fmla="*/ 282893 h 800100"/>
                <a:gd name="connsiteX62" fmla="*/ 1756410 w 4152900"/>
                <a:gd name="connsiteY62" fmla="*/ 354330 h 800100"/>
                <a:gd name="connsiteX63" fmla="*/ 1755457 w 4152900"/>
                <a:gd name="connsiteY63" fmla="*/ 354330 h 800100"/>
                <a:gd name="connsiteX64" fmla="*/ 1755457 w 4152900"/>
                <a:gd name="connsiteY64" fmla="*/ 261937 h 800100"/>
                <a:gd name="connsiteX65" fmla="*/ 1631632 w 4152900"/>
                <a:gd name="connsiteY65" fmla="*/ 261937 h 800100"/>
                <a:gd name="connsiteX66" fmla="*/ 1631632 w 4152900"/>
                <a:gd name="connsiteY66" fmla="*/ 789623 h 800100"/>
                <a:gd name="connsiteX67" fmla="*/ 1755457 w 4152900"/>
                <a:gd name="connsiteY67" fmla="*/ 789623 h 800100"/>
                <a:gd name="connsiteX68" fmla="*/ 1755457 w 4152900"/>
                <a:gd name="connsiteY68" fmla="*/ 520065 h 800100"/>
                <a:gd name="connsiteX69" fmla="*/ 1785938 w 4152900"/>
                <a:gd name="connsiteY69" fmla="*/ 408623 h 800100"/>
                <a:gd name="connsiteX70" fmla="*/ 1865948 w 4152900"/>
                <a:gd name="connsiteY70" fmla="*/ 365760 h 800100"/>
                <a:gd name="connsiteX71" fmla="*/ 1903095 w 4152900"/>
                <a:gd name="connsiteY71" fmla="*/ 370523 h 800100"/>
                <a:gd name="connsiteX72" fmla="*/ 1932623 w 4152900"/>
                <a:gd name="connsiteY72" fmla="*/ 382905 h 800100"/>
                <a:gd name="connsiteX73" fmla="*/ 1937385 w 4152900"/>
                <a:gd name="connsiteY73" fmla="*/ 386715 h 800100"/>
                <a:gd name="connsiteX74" fmla="*/ 1937385 w 4152900"/>
                <a:gd name="connsiteY74" fmla="*/ 262890 h 800100"/>
                <a:gd name="connsiteX75" fmla="*/ 1934528 w 4152900"/>
                <a:gd name="connsiteY75" fmla="*/ 261937 h 800100"/>
                <a:gd name="connsiteX76" fmla="*/ 1887855 w 4152900"/>
                <a:gd name="connsiteY76" fmla="*/ 253365 h 800100"/>
                <a:gd name="connsiteX77" fmla="*/ 2225040 w 4152900"/>
                <a:gd name="connsiteY77" fmla="*/ 250508 h 800100"/>
                <a:gd name="connsiteX78" fmla="*/ 2020253 w 4152900"/>
                <a:gd name="connsiteY78" fmla="*/ 326708 h 800100"/>
                <a:gd name="connsiteX79" fmla="*/ 1946910 w 4152900"/>
                <a:gd name="connsiteY79" fmla="*/ 534352 h 800100"/>
                <a:gd name="connsiteX80" fmla="*/ 2019300 w 4152900"/>
                <a:gd name="connsiteY80" fmla="*/ 731520 h 800100"/>
                <a:gd name="connsiteX81" fmla="*/ 2212658 w 4152900"/>
                <a:gd name="connsiteY81" fmla="*/ 803910 h 800100"/>
                <a:gd name="connsiteX82" fmla="*/ 2413635 w 4152900"/>
                <a:gd name="connsiteY82" fmla="*/ 726758 h 800100"/>
                <a:gd name="connsiteX83" fmla="*/ 2486978 w 4152900"/>
                <a:gd name="connsiteY83" fmla="*/ 521970 h 800100"/>
                <a:gd name="connsiteX84" fmla="*/ 2417445 w 4152900"/>
                <a:gd name="connsiteY84" fmla="*/ 322898 h 800100"/>
                <a:gd name="connsiteX85" fmla="*/ 2225040 w 4152900"/>
                <a:gd name="connsiteY85" fmla="*/ 250508 h 800100"/>
                <a:gd name="connsiteX86" fmla="*/ 2324100 w 4152900"/>
                <a:gd name="connsiteY86" fmla="*/ 656273 h 800100"/>
                <a:gd name="connsiteX87" fmla="*/ 2220278 w 4152900"/>
                <a:gd name="connsiteY87" fmla="*/ 700088 h 800100"/>
                <a:gd name="connsiteX88" fmla="*/ 2113598 w 4152900"/>
                <a:gd name="connsiteY88" fmla="*/ 654368 h 800100"/>
                <a:gd name="connsiteX89" fmla="*/ 2075498 w 4152900"/>
                <a:gd name="connsiteY89" fmla="*/ 527685 h 800100"/>
                <a:gd name="connsiteX90" fmla="*/ 2113598 w 4152900"/>
                <a:gd name="connsiteY90" fmla="*/ 398145 h 800100"/>
                <a:gd name="connsiteX91" fmla="*/ 2219325 w 4152900"/>
                <a:gd name="connsiteY91" fmla="*/ 352425 h 800100"/>
                <a:gd name="connsiteX92" fmla="*/ 2322195 w 4152900"/>
                <a:gd name="connsiteY92" fmla="*/ 396240 h 800100"/>
                <a:gd name="connsiteX93" fmla="*/ 2360295 w 4152900"/>
                <a:gd name="connsiteY93" fmla="*/ 524827 h 800100"/>
                <a:gd name="connsiteX94" fmla="*/ 2324100 w 4152900"/>
                <a:gd name="connsiteY94" fmla="*/ 656273 h 800100"/>
                <a:gd name="connsiteX95" fmla="*/ 2763203 w 4152900"/>
                <a:gd name="connsiteY95" fmla="*/ 481012 h 800100"/>
                <a:gd name="connsiteX96" fmla="*/ 2687955 w 4152900"/>
                <a:gd name="connsiteY96" fmla="*/ 441960 h 800100"/>
                <a:gd name="connsiteX97" fmla="*/ 2673667 w 4152900"/>
                <a:gd name="connsiteY97" fmla="*/ 401955 h 800100"/>
                <a:gd name="connsiteX98" fmla="*/ 2693670 w 4152900"/>
                <a:gd name="connsiteY98" fmla="*/ 363855 h 800100"/>
                <a:gd name="connsiteX99" fmla="*/ 2747963 w 4152900"/>
                <a:gd name="connsiteY99" fmla="*/ 349568 h 800100"/>
                <a:gd name="connsiteX100" fmla="*/ 2811780 w 4152900"/>
                <a:gd name="connsiteY100" fmla="*/ 359093 h 800100"/>
                <a:gd name="connsiteX101" fmla="*/ 2867025 w 4152900"/>
                <a:gd name="connsiteY101" fmla="*/ 384810 h 800100"/>
                <a:gd name="connsiteX102" fmla="*/ 2871788 w 4152900"/>
                <a:gd name="connsiteY102" fmla="*/ 388620 h 800100"/>
                <a:gd name="connsiteX103" fmla="*/ 2871788 w 4152900"/>
                <a:gd name="connsiteY103" fmla="*/ 272415 h 800100"/>
                <a:gd name="connsiteX104" fmla="*/ 2868930 w 4152900"/>
                <a:gd name="connsiteY104" fmla="*/ 271462 h 800100"/>
                <a:gd name="connsiteX105" fmla="*/ 2812733 w 4152900"/>
                <a:gd name="connsiteY105" fmla="*/ 255270 h 800100"/>
                <a:gd name="connsiteX106" fmla="*/ 2751773 w 4152900"/>
                <a:gd name="connsiteY106" fmla="*/ 249555 h 800100"/>
                <a:gd name="connsiteX107" fmla="*/ 2606040 w 4152900"/>
                <a:gd name="connsiteY107" fmla="*/ 295275 h 800100"/>
                <a:gd name="connsiteX108" fmla="*/ 2549842 w 4152900"/>
                <a:gd name="connsiteY108" fmla="*/ 411480 h 800100"/>
                <a:gd name="connsiteX109" fmla="*/ 2562225 w 4152900"/>
                <a:gd name="connsiteY109" fmla="*/ 476250 h 800100"/>
                <a:gd name="connsiteX110" fmla="*/ 2600325 w 4152900"/>
                <a:gd name="connsiteY110" fmla="*/ 525780 h 800100"/>
                <a:gd name="connsiteX111" fmla="*/ 2676525 w 4152900"/>
                <a:gd name="connsiteY111" fmla="*/ 568643 h 800100"/>
                <a:gd name="connsiteX112" fmla="*/ 2740342 w 4152900"/>
                <a:gd name="connsiteY112" fmla="*/ 598170 h 800100"/>
                <a:gd name="connsiteX113" fmla="*/ 2768917 w 4152900"/>
                <a:gd name="connsiteY113" fmla="*/ 621030 h 800100"/>
                <a:gd name="connsiteX114" fmla="*/ 2776538 w 4152900"/>
                <a:gd name="connsiteY114" fmla="*/ 650558 h 800100"/>
                <a:gd name="connsiteX115" fmla="*/ 2695575 w 4152900"/>
                <a:gd name="connsiteY115" fmla="*/ 702945 h 800100"/>
                <a:gd name="connsiteX116" fmla="*/ 2626995 w 4152900"/>
                <a:gd name="connsiteY116" fmla="*/ 690563 h 800100"/>
                <a:gd name="connsiteX117" fmla="*/ 2557463 w 4152900"/>
                <a:gd name="connsiteY117" fmla="*/ 655320 h 800100"/>
                <a:gd name="connsiteX118" fmla="*/ 2552700 w 4152900"/>
                <a:gd name="connsiteY118" fmla="*/ 651510 h 800100"/>
                <a:gd name="connsiteX119" fmla="*/ 2552700 w 4152900"/>
                <a:gd name="connsiteY119" fmla="*/ 772477 h 800100"/>
                <a:gd name="connsiteX120" fmla="*/ 2555558 w 4152900"/>
                <a:gd name="connsiteY120" fmla="*/ 773430 h 800100"/>
                <a:gd name="connsiteX121" fmla="*/ 2622233 w 4152900"/>
                <a:gd name="connsiteY121" fmla="*/ 794385 h 800100"/>
                <a:gd name="connsiteX122" fmla="*/ 2693670 w 4152900"/>
                <a:gd name="connsiteY122" fmla="*/ 802958 h 800100"/>
                <a:gd name="connsiteX123" fmla="*/ 2847023 w 4152900"/>
                <a:gd name="connsiteY123" fmla="*/ 757238 h 800100"/>
                <a:gd name="connsiteX124" fmla="*/ 2905125 w 4152900"/>
                <a:gd name="connsiteY124" fmla="*/ 637223 h 800100"/>
                <a:gd name="connsiteX125" fmla="*/ 2874645 w 4152900"/>
                <a:gd name="connsiteY125" fmla="*/ 546735 h 800100"/>
                <a:gd name="connsiteX126" fmla="*/ 2763203 w 4152900"/>
                <a:gd name="connsiteY126" fmla="*/ 481012 h 800100"/>
                <a:gd name="connsiteX127" fmla="*/ 3231833 w 4152900"/>
                <a:gd name="connsiteY127" fmla="*/ 250508 h 800100"/>
                <a:gd name="connsiteX128" fmla="*/ 3027045 w 4152900"/>
                <a:gd name="connsiteY128" fmla="*/ 326708 h 800100"/>
                <a:gd name="connsiteX129" fmla="*/ 2953703 w 4152900"/>
                <a:gd name="connsiteY129" fmla="*/ 534352 h 800100"/>
                <a:gd name="connsiteX130" fmla="*/ 3026092 w 4152900"/>
                <a:gd name="connsiteY130" fmla="*/ 731520 h 800100"/>
                <a:gd name="connsiteX131" fmla="*/ 3219450 w 4152900"/>
                <a:gd name="connsiteY131" fmla="*/ 803910 h 800100"/>
                <a:gd name="connsiteX132" fmla="*/ 3420428 w 4152900"/>
                <a:gd name="connsiteY132" fmla="*/ 726758 h 800100"/>
                <a:gd name="connsiteX133" fmla="*/ 3493770 w 4152900"/>
                <a:gd name="connsiteY133" fmla="*/ 521970 h 800100"/>
                <a:gd name="connsiteX134" fmla="*/ 3424237 w 4152900"/>
                <a:gd name="connsiteY134" fmla="*/ 322898 h 800100"/>
                <a:gd name="connsiteX135" fmla="*/ 3231833 w 4152900"/>
                <a:gd name="connsiteY135" fmla="*/ 250508 h 800100"/>
                <a:gd name="connsiteX136" fmla="*/ 3329940 w 4152900"/>
                <a:gd name="connsiteY136" fmla="*/ 656273 h 800100"/>
                <a:gd name="connsiteX137" fmla="*/ 3226117 w 4152900"/>
                <a:gd name="connsiteY137" fmla="*/ 700088 h 800100"/>
                <a:gd name="connsiteX138" fmla="*/ 3119438 w 4152900"/>
                <a:gd name="connsiteY138" fmla="*/ 654368 h 800100"/>
                <a:gd name="connsiteX139" fmla="*/ 3081338 w 4152900"/>
                <a:gd name="connsiteY139" fmla="*/ 527685 h 800100"/>
                <a:gd name="connsiteX140" fmla="*/ 3119438 w 4152900"/>
                <a:gd name="connsiteY140" fmla="*/ 398145 h 800100"/>
                <a:gd name="connsiteX141" fmla="*/ 3225165 w 4152900"/>
                <a:gd name="connsiteY141" fmla="*/ 352425 h 800100"/>
                <a:gd name="connsiteX142" fmla="*/ 3328035 w 4152900"/>
                <a:gd name="connsiteY142" fmla="*/ 396240 h 800100"/>
                <a:gd name="connsiteX143" fmla="*/ 3366135 w 4152900"/>
                <a:gd name="connsiteY143" fmla="*/ 524827 h 800100"/>
                <a:gd name="connsiteX144" fmla="*/ 3329940 w 4152900"/>
                <a:gd name="connsiteY144" fmla="*/ 656273 h 800100"/>
                <a:gd name="connsiteX145" fmla="*/ 4155758 w 4152900"/>
                <a:gd name="connsiteY145" fmla="*/ 363855 h 800100"/>
                <a:gd name="connsiteX146" fmla="*/ 4155758 w 4152900"/>
                <a:gd name="connsiteY146" fmla="*/ 261937 h 800100"/>
                <a:gd name="connsiteX147" fmla="*/ 4030980 w 4152900"/>
                <a:gd name="connsiteY147" fmla="*/ 261937 h 800100"/>
                <a:gd name="connsiteX148" fmla="*/ 4030980 w 4152900"/>
                <a:gd name="connsiteY148" fmla="*/ 105728 h 800100"/>
                <a:gd name="connsiteX149" fmla="*/ 4027170 w 4152900"/>
                <a:gd name="connsiteY149" fmla="*/ 106680 h 800100"/>
                <a:gd name="connsiteX150" fmla="*/ 3909060 w 4152900"/>
                <a:gd name="connsiteY150" fmla="*/ 141923 h 800100"/>
                <a:gd name="connsiteX151" fmla="*/ 3906203 w 4152900"/>
                <a:gd name="connsiteY151" fmla="*/ 142875 h 800100"/>
                <a:gd name="connsiteX152" fmla="*/ 3906203 w 4152900"/>
                <a:gd name="connsiteY152" fmla="*/ 261937 h 800100"/>
                <a:gd name="connsiteX153" fmla="*/ 3719512 w 4152900"/>
                <a:gd name="connsiteY153" fmla="*/ 261937 h 800100"/>
                <a:gd name="connsiteX154" fmla="*/ 3719512 w 4152900"/>
                <a:gd name="connsiteY154" fmla="*/ 195262 h 800100"/>
                <a:gd name="connsiteX155" fmla="*/ 3740467 w 4152900"/>
                <a:gd name="connsiteY155" fmla="*/ 125730 h 800100"/>
                <a:gd name="connsiteX156" fmla="*/ 3798570 w 4152900"/>
                <a:gd name="connsiteY156" fmla="*/ 102870 h 800100"/>
                <a:gd name="connsiteX157" fmla="*/ 3853815 w 4152900"/>
                <a:gd name="connsiteY157" fmla="*/ 115253 h 800100"/>
                <a:gd name="connsiteX158" fmla="*/ 3858578 w 4152900"/>
                <a:gd name="connsiteY158" fmla="*/ 118110 h 800100"/>
                <a:gd name="connsiteX159" fmla="*/ 3858578 w 4152900"/>
                <a:gd name="connsiteY159" fmla="*/ 10478 h 800100"/>
                <a:gd name="connsiteX160" fmla="*/ 3855720 w 4152900"/>
                <a:gd name="connsiteY160" fmla="*/ 9525 h 800100"/>
                <a:gd name="connsiteX161" fmla="*/ 3786187 w 4152900"/>
                <a:gd name="connsiteY161" fmla="*/ 0 h 800100"/>
                <a:gd name="connsiteX162" fmla="*/ 3687128 w 4152900"/>
                <a:gd name="connsiteY162" fmla="*/ 22860 h 800100"/>
                <a:gd name="connsiteX163" fmla="*/ 3619500 w 4152900"/>
                <a:gd name="connsiteY163" fmla="*/ 90488 h 800100"/>
                <a:gd name="connsiteX164" fmla="*/ 3594735 w 4152900"/>
                <a:gd name="connsiteY164" fmla="*/ 188595 h 800100"/>
                <a:gd name="connsiteX165" fmla="*/ 3594735 w 4152900"/>
                <a:gd name="connsiteY165" fmla="*/ 261937 h 800100"/>
                <a:gd name="connsiteX166" fmla="*/ 3508058 w 4152900"/>
                <a:gd name="connsiteY166" fmla="*/ 261937 h 800100"/>
                <a:gd name="connsiteX167" fmla="*/ 3508058 w 4152900"/>
                <a:gd name="connsiteY167" fmla="*/ 362903 h 800100"/>
                <a:gd name="connsiteX168" fmla="*/ 3594735 w 4152900"/>
                <a:gd name="connsiteY168" fmla="*/ 362903 h 800100"/>
                <a:gd name="connsiteX169" fmla="*/ 3594735 w 4152900"/>
                <a:gd name="connsiteY169" fmla="*/ 789623 h 800100"/>
                <a:gd name="connsiteX170" fmla="*/ 3719512 w 4152900"/>
                <a:gd name="connsiteY170" fmla="*/ 789623 h 800100"/>
                <a:gd name="connsiteX171" fmla="*/ 3719512 w 4152900"/>
                <a:gd name="connsiteY171" fmla="*/ 363855 h 800100"/>
                <a:gd name="connsiteX172" fmla="*/ 3906203 w 4152900"/>
                <a:gd name="connsiteY172" fmla="*/ 363855 h 800100"/>
                <a:gd name="connsiteX173" fmla="*/ 3906203 w 4152900"/>
                <a:gd name="connsiteY173" fmla="*/ 635318 h 800100"/>
                <a:gd name="connsiteX174" fmla="*/ 4063365 w 4152900"/>
                <a:gd name="connsiteY174" fmla="*/ 802958 h 800100"/>
                <a:gd name="connsiteX175" fmla="*/ 4115753 w 4152900"/>
                <a:gd name="connsiteY175" fmla="*/ 797243 h 800100"/>
                <a:gd name="connsiteX176" fmla="*/ 4154805 w 4152900"/>
                <a:gd name="connsiteY176" fmla="*/ 784860 h 800100"/>
                <a:gd name="connsiteX177" fmla="*/ 4155758 w 4152900"/>
                <a:gd name="connsiteY177" fmla="*/ 783908 h 800100"/>
                <a:gd name="connsiteX178" fmla="*/ 4155758 w 4152900"/>
                <a:gd name="connsiteY178" fmla="*/ 681990 h 800100"/>
                <a:gd name="connsiteX179" fmla="*/ 4150995 w 4152900"/>
                <a:gd name="connsiteY179" fmla="*/ 685800 h 800100"/>
                <a:gd name="connsiteX180" fmla="*/ 4125278 w 4152900"/>
                <a:gd name="connsiteY180" fmla="*/ 697230 h 800100"/>
                <a:gd name="connsiteX181" fmla="*/ 4100512 w 4152900"/>
                <a:gd name="connsiteY181" fmla="*/ 701040 h 800100"/>
                <a:gd name="connsiteX182" fmla="*/ 4046220 w 4152900"/>
                <a:gd name="connsiteY182" fmla="*/ 681038 h 800100"/>
                <a:gd name="connsiteX183" fmla="*/ 4029075 w 4152900"/>
                <a:gd name="connsiteY183" fmla="*/ 613410 h 800100"/>
                <a:gd name="connsiteX184" fmla="*/ 4029075 w 4152900"/>
                <a:gd name="connsiteY184" fmla="*/ 363855 h 800100"/>
                <a:gd name="connsiteX185" fmla="*/ 4155758 w 4152900"/>
                <a:gd name="connsiteY185" fmla="*/ 363855 h 800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</a:cxnLst>
              <a:rect l="l" t="t" r="r" b="b"/>
              <a:pathLst>
                <a:path w="4152900" h="800100">
                  <a:moveTo>
                    <a:pt x="434340" y="516255"/>
                  </a:moveTo>
                  <a:lnTo>
                    <a:pt x="400050" y="613410"/>
                  </a:lnTo>
                  <a:lnTo>
                    <a:pt x="397192" y="613410"/>
                  </a:lnTo>
                  <a:cubicBezTo>
                    <a:pt x="391477" y="591502"/>
                    <a:pt x="381000" y="558165"/>
                    <a:pt x="363855" y="518160"/>
                  </a:cubicBezTo>
                  <a:lnTo>
                    <a:pt x="180022" y="56197"/>
                  </a:lnTo>
                  <a:lnTo>
                    <a:pt x="0" y="56197"/>
                  </a:lnTo>
                  <a:lnTo>
                    <a:pt x="0" y="792480"/>
                  </a:lnTo>
                  <a:lnTo>
                    <a:pt x="119063" y="792480"/>
                  </a:lnTo>
                  <a:lnTo>
                    <a:pt x="119063" y="338137"/>
                  </a:lnTo>
                  <a:cubicBezTo>
                    <a:pt x="119063" y="309562"/>
                    <a:pt x="119063" y="277178"/>
                    <a:pt x="118110" y="237173"/>
                  </a:cubicBezTo>
                  <a:cubicBezTo>
                    <a:pt x="117157" y="217170"/>
                    <a:pt x="115252" y="201930"/>
                    <a:pt x="114300" y="190500"/>
                  </a:cubicBezTo>
                  <a:lnTo>
                    <a:pt x="117157" y="190500"/>
                  </a:lnTo>
                  <a:cubicBezTo>
                    <a:pt x="122872" y="219075"/>
                    <a:pt x="129540" y="240030"/>
                    <a:pt x="134302" y="253365"/>
                  </a:cubicBezTo>
                  <a:lnTo>
                    <a:pt x="355282" y="790575"/>
                  </a:lnTo>
                  <a:lnTo>
                    <a:pt x="439102" y="790575"/>
                  </a:lnTo>
                  <a:lnTo>
                    <a:pt x="658177" y="248603"/>
                  </a:lnTo>
                  <a:cubicBezTo>
                    <a:pt x="662940" y="236220"/>
                    <a:pt x="667702" y="211455"/>
                    <a:pt x="672465" y="190500"/>
                  </a:cubicBezTo>
                  <a:lnTo>
                    <a:pt x="675322" y="190500"/>
                  </a:lnTo>
                  <a:cubicBezTo>
                    <a:pt x="672465" y="244792"/>
                    <a:pt x="670560" y="293370"/>
                    <a:pt x="669607" y="322898"/>
                  </a:cubicBezTo>
                  <a:lnTo>
                    <a:pt x="669607" y="789623"/>
                  </a:lnTo>
                  <a:lnTo>
                    <a:pt x="796290" y="789623"/>
                  </a:lnTo>
                  <a:lnTo>
                    <a:pt x="796290" y="54292"/>
                  </a:lnTo>
                  <a:lnTo>
                    <a:pt x="622935" y="54292"/>
                  </a:lnTo>
                  <a:lnTo>
                    <a:pt x="434340" y="516255"/>
                  </a:lnTo>
                  <a:close/>
                  <a:moveTo>
                    <a:pt x="916305" y="261937"/>
                  </a:moveTo>
                  <a:lnTo>
                    <a:pt x="1040130" y="261937"/>
                  </a:lnTo>
                  <a:lnTo>
                    <a:pt x="1040130" y="789623"/>
                  </a:lnTo>
                  <a:lnTo>
                    <a:pt x="916305" y="789623"/>
                  </a:lnTo>
                  <a:close/>
                  <a:moveTo>
                    <a:pt x="979170" y="39053"/>
                  </a:moveTo>
                  <a:cubicBezTo>
                    <a:pt x="958215" y="39053"/>
                    <a:pt x="941070" y="46672"/>
                    <a:pt x="926782" y="60007"/>
                  </a:cubicBezTo>
                  <a:cubicBezTo>
                    <a:pt x="912495" y="73342"/>
                    <a:pt x="904875" y="90488"/>
                    <a:pt x="904875" y="111442"/>
                  </a:cubicBezTo>
                  <a:cubicBezTo>
                    <a:pt x="904875" y="131445"/>
                    <a:pt x="912495" y="148590"/>
                    <a:pt x="926782" y="161925"/>
                  </a:cubicBezTo>
                  <a:cubicBezTo>
                    <a:pt x="941070" y="175260"/>
                    <a:pt x="958215" y="181928"/>
                    <a:pt x="979170" y="181928"/>
                  </a:cubicBezTo>
                  <a:cubicBezTo>
                    <a:pt x="1000125" y="181928"/>
                    <a:pt x="1018222" y="174308"/>
                    <a:pt x="1031557" y="161925"/>
                  </a:cubicBezTo>
                  <a:cubicBezTo>
                    <a:pt x="1045845" y="148590"/>
                    <a:pt x="1053465" y="131445"/>
                    <a:pt x="1053465" y="111442"/>
                  </a:cubicBezTo>
                  <a:cubicBezTo>
                    <a:pt x="1053465" y="91440"/>
                    <a:pt x="1045845" y="74295"/>
                    <a:pt x="1031557" y="60007"/>
                  </a:cubicBezTo>
                  <a:cubicBezTo>
                    <a:pt x="1019175" y="46672"/>
                    <a:pt x="1001078" y="39053"/>
                    <a:pt x="979170" y="39053"/>
                  </a:cubicBezTo>
                  <a:moveTo>
                    <a:pt x="1479232" y="257175"/>
                  </a:moveTo>
                  <a:cubicBezTo>
                    <a:pt x="1456373" y="252412"/>
                    <a:pt x="1432560" y="249555"/>
                    <a:pt x="1409700" y="249555"/>
                  </a:cubicBezTo>
                  <a:cubicBezTo>
                    <a:pt x="1353503" y="249555"/>
                    <a:pt x="1302067" y="261937"/>
                    <a:pt x="1259205" y="286703"/>
                  </a:cubicBezTo>
                  <a:cubicBezTo>
                    <a:pt x="1216342" y="311468"/>
                    <a:pt x="1182053" y="345758"/>
                    <a:pt x="1160145" y="388620"/>
                  </a:cubicBezTo>
                  <a:cubicBezTo>
                    <a:pt x="1137285" y="432435"/>
                    <a:pt x="1125855" y="482918"/>
                    <a:pt x="1125855" y="541020"/>
                  </a:cubicBezTo>
                  <a:cubicBezTo>
                    <a:pt x="1125855" y="591502"/>
                    <a:pt x="1137285" y="636270"/>
                    <a:pt x="1159192" y="677227"/>
                  </a:cubicBezTo>
                  <a:cubicBezTo>
                    <a:pt x="1181100" y="717233"/>
                    <a:pt x="1211580" y="749618"/>
                    <a:pt x="1252538" y="771525"/>
                  </a:cubicBezTo>
                  <a:cubicBezTo>
                    <a:pt x="1291590" y="793433"/>
                    <a:pt x="1337310" y="804863"/>
                    <a:pt x="1388745" y="804863"/>
                  </a:cubicBezTo>
                  <a:cubicBezTo>
                    <a:pt x="1447800" y="804863"/>
                    <a:pt x="1498282" y="792480"/>
                    <a:pt x="1538288" y="769620"/>
                  </a:cubicBezTo>
                  <a:lnTo>
                    <a:pt x="1539240" y="768668"/>
                  </a:lnTo>
                  <a:lnTo>
                    <a:pt x="1539240" y="654368"/>
                  </a:lnTo>
                  <a:lnTo>
                    <a:pt x="1534478" y="658177"/>
                  </a:lnTo>
                  <a:cubicBezTo>
                    <a:pt x="1516380" y="671513"/>
                    <a:pt x="1495425" y="682943"/>
                    <a:pt x="1474470" y="689610"/>
                  </a:cubicBezTo>
                  <a:cubicBezTo>
                    <a:pt x="1452563" y="697230"/>
                    <a:pt x="1432560" y="701040"/>
                    <a:pt x="1415415" y="701040"/>
                  </a:cubicBezTo>
                  <a:cubicBezTo>
                    <a:pt x="1365885" y="701040"/>
                    <a:pt x="1326832" y="686752"/>
                    <a:pt x="1299210" y="655320"/>
                  </a:cubicBezTo>
                  <a:cubicBezTo>
                    <a:pt x="1270635" y="624840"/>
                    <a:pt x="1256348" y="582930"/>
                    <a:pt x="1256348" y="530543"/>
                  </a:cubicBezTo>
                  <a:cubicBezTo>
                    <a:pt x="1256348" y="476250"/>
                    <a:pt x="1270635" y="433387"/>
                    <a:pt x="1300163" y="401955"/>
                  </a:cubicBezTo>
                  <a:cubicBezTo>
                    <a:pt x="1329690" y="370523"/>
                    <a:pt x="1368742" y="354330"/>
                    <a:pt x="1416367" y="354330"/>
                  </a:cubicBezTo>
                  <a:cubicBezTo>
                    <a:pt x="1456373" y="354330"/>
                    <a:pt x="1497330" y="367665"/>
                    <a:pt x="1534478" y="394335"/>
                  </a:cubicBezTo>
                  <a:lnTo>
                    <a:pt x="1539240" y="398145"/>
                  </a:lnTo>
                  <a:lnTo>
                    <a:pt x="1539240" y="277178"/>
                  </a:lnTo>
                  <a:lnTo>
                    <a:pt x="1538288" y="276225"/>
                  </a:lnTo>
                  <a:cubicBezTo>
                    <a:pt x="1522095" y="269558"/>
                    <a:pt x="1503998" y="261937"/>
                    <a:pt x="1479232" y="257175"/>
                  </a:cubicBezTo>
                  <a:moveTo>
                    <a:pt x="1887855" y="253365"/>
                  </a:moveTo>
                  <a:cubicBezTo>
                    <a:pt x="1857375" y="253365"/>
                    <a:pt x="1828800" y="262890"/>
                    <a:pt x="1804035" y="282893"/>
                  </a:cubicBezTo>
                  <a:cubicBezTo>
                    <a:pt x="1783080" y="300037"/>
                    <a:pt x="1768792" y="324803"/>
                    <a:pt x="1756410" y="354330"/>
                  </a:cubicBezTo>
                  <a:lnTo>
                    <a:pt x="1755457" y="354330"/>
                  </a:lnTo>
                  <a:lnTo>
                    <a:pt x="1755457" y="261937"/>
                  </a:lnTo>
                  <a:lnTo>
                    <a:pt x="1631632" y="261937"/>
                  </a:lnTo>
                  <a:lnTo>
                    <a:pt x="1631632" y="789623"/>
                  </a:lnTo>
                  <a:lnTo>
                    <a:pt x="1755457" y="789623"/>
                  </a:lnTo>
                  <a:lnTo>
                    <a:pt x="1755457" y="520065"/>
                  </a:lnTo>
                  <a:cubicBezTo>
                    <a:pt x="1755457" y="474345"/>
                    <a:pt x="1764982" y="436245"/>
                    <a:pt x="1785938" y="408623"/>
                  </a:cubicBezTo>
                  <a:cubicBezTo>
                    <a:pt x="1806892" y="380048"/>
                    <a:pt x="1833563" y="365760"/>
                    <a:pt x="1865948" y="365760"/>
                  </a:cubicBezTo>
                  <a:cubicBezTo>
                    <a:pt x="1877378" y="365760"/>
                    <a:pt x="1888807" y="368618"/>
                    <a:pt x="1903095" y="370523"/>
                  </a:cubicBezTo>
                  <a:cubicBezTo>
                    <a:pt x="1916430" y="374333"/>
                    <a:pt x="1925955" y="378143"/>
                    <a:pt x="1932623" y="382905"/>
                  </a:cubicBezTo>
                  <a:lnTo>
                    <a:pt x="1937385" y="386715"/>
                  </a:lnTo>
                  <a:lnTo>
                    <a:pt x="1937385" y="262890"/>
                  </a:lnTo>
                  <a:lnTo>
                    <a:pt x="1934528" y="261937"/>
                  </a:lnTo>
                  <a:cubicBezTo>
                    <a:pt x="1925955" y="256223"/>
                    <a:pt x="1908810" y="253365"/>
                    <a:pt x="1887855" y="253365"/>
                  </a:cubicBezTo>
                  <a:moveTo>
                    <a:pt x="2225040" y="250508"/>
                  </a:moveTo>
                  <a:cubicBezTo>
                    <a:pt x="2138363" y="250508"/>
                    <a:pt x="2068830" y="276225"/>
                    <a:pt x="2020253" y="326708"/>
                  </a:cubicBezTo>
                  <a:cubicBezTo>
                    <a:pt x="1970723" y="377190"/>
                    <a:pt x="1946910" y="446723"/>
                    <a:pt x="1946910" y="534352"/>
                  </a:cubicBezTo>
                  <a:cubicBezTo>
                    <a:pt x="1946910" y="616268"/>
                    <a:pt x="1971675" y="682943"/>
                    <a:pt x="2019300" y="731520"/>
                  </a:cubicBezTo>
                  <a:cubicBezTo>
                    <a:pt x="2066925" y="779145"/>
                    <a:pt x="2131695" y="803910"/>
                    <a:pt x="2212658" y="803910"/>
                  </a:cubicBezTo>
                  <a:cubicBezTo>
                    <a:pt x="2297430" y="803910"/>
                    <a:pt x="2365058" y="778193"/>
                    <a:pt x="2413635" y="726758"/>
                  </a:cubicBezTo>
                  <a:cubicBezTo>
                    <a:pt x="2463165" y="675323"/>
                    <a:pt x="2486978" y="606743"/>
                    <a:pt x="2486978" y="521970"/>
                  </a:cubicBezTo>
                  <a:cubicBezTo>
                    <a:pt x="2486978" y="438150"/>
                    <a:pt x="2464117" y="371475"/>
                    <a:pt x="2417445" y="322898"/>
                  </a:cubicBezTo>
                  <a:cubicBezTo>
                    <a:pt x="2372678" y="274320"/>
                    <a:pt x="2306955" y="250508"/>
                    <a:pt x="2225040" y="250508"/>
                  </a:cubicBezTo>
                  <a:moveTo>
                    <a:pt x="2324100" y="656273"/>
                  </a:moveTo>
                  <a:cubicBezTo>
                    <a:pt x="2301240" y="685800"/>
                    <a:pt x="2265045" y="700088"/>
                    <a:pt x="2220278" y="700088"/>
                  </a:cubicBezTo>
                  <a:cubicBezTo>
                    <a:pt x="2175510" y="700088"/>
                    <a:pt x="2139315" y="685800"/>
                    <a:pt x="2113598" y="654368"/>
                  </a:cubicBezTo>
                  <a:cubicBezTo>
                    <a:pt x="2087880" y="624840"/>
                    <a:pt x="2075498" y="581977"/>
                    <a:pt x="2075498" y="527685"/>
                  </a:cubicBezTo>
                  <a:cubicBezTo>
                    <a:pt x="2075498" y="471487"/>
                    <a:pt x="2088832" y="428625"/>
                    <a:pt x="2113598" y="398145"/>
                  </a:cubicBezTo>
                  <a:cubicBezTo>
                    <a:pt x="2139315" y="367665"/>
                    <a:pt x="2174558" y="352425"/>
                    <a:pt x="2219325" y="352425"/>
                  </a:cubicBezTo>
                  <a:cubicBezTo>
                    <a:pt x="2263140" y="352425"/>
                    <a:pt x="2297430" y="366712"/>
                    <a:pt x="2322195" y="396240"/>
                  </a:cubicBezTo>
                  <a:cubicBezTo>
                    <a:pt x="2346960" y="425768"/>
                    <a:pt x="2360295" y="468630"/>
                    <a:pt x="2360295" y="524827"/>
                  </a:cubicBezTo>
                  <a:cubicBezTo>
                    <a:pt x="2358390" y="581977"/>
                    <a:pt x="2347913" y="626745"/>
                    <a:pt x="2324100" y="656273"/>
                  </a:cubicBezTo>
                  <a:moveTo>
                    <a:pt x="2763203" y="481012"/>
                  </a:moveTo>
                  <a:cubicBezTo>
                    <a:pt x="2724150" y="464820"/>
                    <a:pt x="2699385" y="452437"/>
                    <a:pt x="2687955" y="441960"/>
                  </a:cubicBezTo>
                  <a:cubicBezTo>
                    <a:pt x="2678430" y="432435"/>
                    <a:pt x="2673667" y="419100"/>
                    <a:pt x="2673667" y="401955"/>
                  </a:cubicBezTo>
                  <a:cubicBezTo>
                    <a:pt x="2673667" y="387668"/>
                    <a:pt x="2679383" y="373380"/>
                    <a:pt x="2693670" y="363855"/>
                  </a:cubicBezTo>
                  <a:cubicBezTo>
                    <a:pt x="2707958" y="354330"/>
                    <a:pt x="2724150" y="349568"/>
                    <a:pt x="2747963" y="349568"/>
                  </a:cubicBezTo>
                  <a:cubicBezTo>
                    <a:pt x="2768917" y="349568"/>
                    <a:pt x="2790825" y="353378"/>
                    <a:pt x="2811780" y="359093"/>
                  </a:cubicBezTo>
                  <a:cubicBezTo>
                    <a:pt x="2832735" y="364808"/>
                    <a:pt x="2851785" y="373380"/>
                    <a:pt x="2867025" y="384810"/>
                  </a:cubicBezTo>
                  <a:lnTo>
                    <a:pt x="2871788" y="388620"/>
                  </a:lnTo>
                  <a:lnTo>
                    <a:pt x="2871788" y="272415"/>
                  </a:lnTo>
                  <a:lnTo>
                    <a:pt x="2868930" y="271462"/>
                  </a:lnTo>
                  <a:cubicBezTo>
                    <a:pt x="2854642" y="265748"/>
                    <a:pt x="2835592" y="260033"/>
                    <a:pt x="2812733" y="255270"/>
                  </a:cubicBezTo>
                  <a:cubicBezTo>
                    <a:pt x="2789873" y="251460"/>
                    <a:pt x="2768917" y="249555"/>
                    <a:pt x="2751773" y="249555"/>
                  </a:cubicBezTo>
                  <a:cubicBezTo>
                    <a:pt x="2692717" y="249555"/>
                    <a:pt x="2644140" y="263843"/>
                    <a:pt x="2606040" y="295275"/>
                  </a:cubicBezTo>
                  <a:cubicBezTo>
                    <a:pt x="2567940" y="324803"/>
                    <a:pt x="2549842" y="364808"/>
                    <a:pt x="2549842" y="411480"/>
                  </a:cubicBezTo>
                  <a:cubicBezTo>
                    <a:pt x="2549842" y="436245"/>
                    <a:pt x="2553653" y="458152"/>
                    <a:pt x="2562225" y="476250"/>
                  </a:cubicBezTo>
                  <a:cubicBezTo>
                    <a:pt x="2570798" y="494348"/>
                    <a:pt x="2583180" y="511493"/>
                    <a:pt x="2600325" y="525780"/>
                  </a:cubicBezTo>
                  <a:cubicBezTo>
                    <a:pt x="2617470" y="539115"/>
                    <a:pt x="2642235" y="554355"/>
                    <a:pt x="2676525" y="568643"/>
                  </a:cubicBezTo>
                  <a:cubicBezTo>
                    <a:pt x="2705100" y="581025"/>
                    <a:pt x="2727008" y="590550"/>
                    <a:pt x="2740342" y="598170"/>
                  </a:cubicBezTo>
                  <a:cubicBezTo>
                    <a:pt x="2753678" y="605790"/>
                    <a:pt x="2762250" y="614363"/>
                    <a:pt x="2768917" y="621030"/>
                  </a:cubicBezTo>
                  <a:cubicBezTo>
                    <a:pt x="2773680" y="628650"/>
                    <a:pt x="2776538" y="638175"/>
                    <a:pt x="2776538" y="650558"/>
                  </a:cubicBezTo>
                  <a:cubicBezTo>
                    <a:pt x="2776538" y="685800"/>
                    <a:pt x="2749867" y="702945"/>
                    <a:pt x="2695575" y="702945"/>
                  </a:cubicBezTo>
                  <a:cubicBezTo>
                    <a:pt x="2674620" y="702945"/>
                    <a:pt x="2652713" y="699135"/>
                    <a:pt x="2626995" y="690563"/>
                  </a:cubicBezTo>
                  <a:cubicBezTo>
                    <a:pt x="2601278" y="681990"/>
                    <a:pt x="2577465" y="669608"/>
                    <a:pt x="2557463" y="655320"/>
                  </a:cubicBezTo>
                  <a:lnTo>
                    <a:pt x="2552700" y="651510"/>
                  </a:lnTo>
                  <a:lnTo>
                    <a:pt x="2552700" y="772477"/>
                  </a:lnTo>
                  <a:lnTo>
                    <a:pt x="2555558" y="773430"/>
                  </a:lnTo>
                  <a:cubicBezTo>
                    <a:pt x="2573655" y="782002"/>
                    <a:pt x="2595563" y="787718"/>
                    <a:pt x="2622233" y="794385"/>
                  </a:cubicBezTo>
                  <a:cubicBezTo>
                    <a:pt x="2648903" y="799148"/>
                    <a:pt x="2672715" y="802958"/>
                    <a:pt x="2693670" y="802958"/>
                  </a:cubicBezTo>
                  <a:cubicBezTo>
                    <a:pt x="2757488" y="802958"/>
                    <a:pt x="2809875" y="788670"/>
                    <a:pt x="2847023" y="757238"/>
                  </a:cubicBezTo>
                  <a:cubicBezTo>
                    <a:pt x="2885123" y="726758"/>
                    <a:pt x="2905125" y="687705"/>
                    <a:pt x="2905125" y="637223"/>
                  </a:cubicBezTo>
                  <a:cubicBezTo>
                    <a:pt x="2905125" y="601980"/>
                    <a:pt x="2895600" y="570548"/>
                    <a:pt x="2874645" y="546735"/>
                  </a:cubicBezTo>
                  <a:cubicBezTo>
                    <a:pt x="2847023" y="523875"/>
                    <a:pt x="2812733" y="500062"/>
                    <a:pt x="2763203" y="481012"/>
                  </a:cubicBezTo>
                  <a:moveTo>
                    <a:pt x="3231833" y="250508"/>
                  </a:moveTo>
                  <a:cubicBezTo>
                    <a:pt x="3145155" y="250508"/>
                    <a:pt x="3075623" y="276225"/>
                    <a:pt x="3027045" y="326708"/>
                  </a:cubicBezTo>
                  <a:cubicBezTo>
                    <a:pt x="2978467" y="377190"/>
                    <a:pt x="2953703" y="446723"/>
                    <a:pt x="2953703" y="534352"/>
                  </a:cubicBezTo>
                  <a:cubicBezTo>
                    <a:pt x="2953703" y="616268"/>
                    <a:pt x="2978467" y="682943"/>
                    <a:pt x="3026092" y="731520"/>
                  </a:cubicBezTo>
                  <a:cubicBezTo>
                    <a:pt x="3073717" y="779145"/>
                    <a:pt x="3138488" y="803910"/>
                    <a:pt x="3219450" y="803910"/>
                  </a:cubicBezTo>
                  <a:cubicBezTo>
                    <a:pt x="3304223" y="803910"/>
                    <a:pt x="3371850" y="778193"/>
                    <a:pt x="3420428" y="726758"/>
                  </a:cubicBezTo>
                  <a:cubicBezTo>
                    <a:pt x="3469958" y="675323"/>
                    <a:pt x="3493770" y="606743"/>
                    <a:pt x="3493770" y="521970"/>
                  </a:cubicBezTo>
                  <a:cubicBezTo>
                    <a:pt x="3493770" y="438150"/>
                    <a:pt x="3470910" y="371475"/>
                    <a:pt x="3424237" y="322898"/>
                  </a:cubicBezTo>
                  <a:cubicBezTo>
                    <a:pt x="3379470" y="274320"/>
                    <a:pt x="3313748" y="250508"/>
                    <a:pt x="3231833" y="250508"/>
                  </a:cubicBezTo>
                  <a:moveTo>
                    <a:pt x="3329940" y="656273"/>
                  </a:moveTo>
                  <a:cubicBezTo>
                    <a:pt x="3307080" y="685800"/>
                    <a:pt x="3270885" y="700088"/>
                    <a:pt x="3226117" y="700088"/>
                  </a:cubicBezTo>
                  <a:cubicBezTo>
                    <a:pt x="3180398" y="700088"/>
                    <a:pt x="3145155" y="685800"/>
                    <a:pt x="3119438" y="654368"/>
                  </a:cubicBezTo>
                  <a:cubicBezTo>
                    <a:pt x="3093720" y="624840"/>
                    <a:pt x="3081338" y="581977"/>
                    <a:pt x="3081338" y="527685"/>
                  </a:cubicBezTo>
                  <a:cubicBezTo>
                    <a:pt x="3081338" y="471487"/>
                    <a:pt x="3094673" y="428625"/>
                    <a:pt x="3119438" y="398145"/>
                  </a:cubicBezTo>
                  <a:cubicBezTo>
                    <a:pt x="3145155" y="367665"/>
                    <a:pt x="3180398" y="352425"/>
                    <a:pt x="3225165" y="352425"/>
                  </a:cubicBezTo>
                  <a:cubicBezTo>
                    <a:pt x="3268028" y="352425"/>
                    <a:pt x="3303270" y="366712"/>
                    <a:pt x="3328035" y="396240"/>
                  </a:cubicBezTo>
                  <a:cubicBezTo>
                    <a:pt x="3352800" y="425768"/>
                    <a:pt x="3366135" y="468630"/>
                    <a:pt x="3366135" y="524827"/>
                  </a:cubicBezTo>
                  <a:cubicBezTo>
                    <a:pt x="3366135" y="581977"/>
                    <a:pt x="3353753" y="626745"/>
                    <a:pt x="3329940" y="656273"/>
                  </a:cubicBezTo>
                  <a:moveTo>
                    <a:pt x="4155758" y="363855"/>
                  </a:moveTo>
                  <a:lnTo>
                    <a:pt x="4155758" y="261937"/>
                  </a:lnTo>
                  <a:lnTo>
                    <a:pt x="4030980" y="261937"/>
                  </a:lnTo>
                  <a:lnTo>
                    <a:pt x="4030980" y="105728"/>
                  </a:lnTo>
                  <a:lnTo>
                    <a:pt x="4027170" y="106680"/>
                  </a:lnTo>
                  <a:lnTo>
                    <a:pt x="3909060" y="141923"/>
                  </a:lnTo>
                  <a:lnTo>
                    <a:pt x="3906203" y="142875"/>
                  </a:lnTo>
                  <a:lnTo>
                    <a:pt x="3906203" y="261937"/>
                  </a:lnTo>
                  <a:lnTo>
                    <a:pt x="3719512" y="261937"/>
                  </a:lnTo>
                  <a:lnTo>
                    <a:pt x="3719512" y="195262"/>
                  </a:lnTo>
                  <a:cubicBezTo>
                    <a:pt x="3719512" y="164783"/>
                    <a:pt x="3727133" y="140970"/>
                    <a:pt x="3740467" y="125730"/>
                  </a:cubicBezTo>
                  <a:cubicBezTo>
                    <a:pt x="3753803" y="110490"/>
                    <a:pt x="3773805" y="102870"/>
                    <a:pt x="3798570" y="102870"/>
                  </a:cubicBezTo>
                  <a:cubicBezTo>
                    <a:pt x="3815715" y="102870"/>
                    <a:pt x="3833812" y="106680"/>
                    <a:pt x="3853815" y="115253"/>
                  </a:cubicBezTo>
                  <a:lnTo>
                    <a:pt x="3858578" y="118110"/>
                  </a:lnTo>
                  <a:lnTo>
                    <a:pt x="3858578" y="10478"/>
                  </a:lnTo>
                  <a:lnTo>
                    <a:pt x="3855720" y="9525"/>
                  </a:lnTo>
                  <a:cubicBezTo>
                    <a:pt x="3838575" y="3810"/>
                    <a:pt x="3815715" y="0"/>
                    <a:pt x="3786187" y="0"/>
                  </a:cubicBezTo>
                  <a:cubicBezTo>
                    <a:pt x="3749040" y="0"/>
                    <a:pt x="3716655" y="8572"/>
                    <a:pt x="3687128" y="22860"/>
                  </a:cubicBezTo>
                  <a:cubicBezTo>
                    <a:pt x="3657600" y="39053"/>
                    <a:pt x="3635692" y="60960"/>
                    <a:pt x="3619500" y="90488"/>
                  </a:cubicBezTo>
                  <a:cubicBezTo>
                    <a:pt x="3603308" y="119062"/>
                    <a:pt x="3594735" y="151448"/>
                    <a:pt x="3594735" y="188595"/>
                  </a:cubicBezTo>
                  <a:lnTo>
                    <a:pt x="3594735" y="261937"/>
                  </a:lnTo>
                  <a:lnTo>
                    <a:pt x="3508058" y="261937"/>
                  </a:lnTo>
                  <a:lnTo>
                    <a:pt x="3508058" y="362903"/>
                  </a:lnTo>
                  <a:lnTo>
                    <a:pt x="3594735" y="362903"/>
                  </a:lnTo>
                  <a:lnTo>
                    <a:pt x="3594735" y="789623"/>
                  </a:lnTo>
                  <a:lnTo>
                    <a:pt x="3719512" y="789623"/>
                  </a:lnTo>
                  <a:lnTo>
                    <a:pt x="3719512" y="363855"/>
                  </a:lnTo>
                  <a:lnTo>
                    <a:pt x="3906203" y="363855"/>
                  </a:lnTo>
                  <a:lnTo>
                    <a:pt x="3906203" y="635318"/>
                  </a:lnTo>
                  <a:cubicBezTo>
                    <a:pt x="3906203" y="746760"/>
                    <a:pt x="3958590" y="802958"/>
                    <a:pt x="4063365" y="802958"/>
                  </a:cubicBezTo>
                  <a:cubicBezTo>
                    <a:pt x="4080510" y="802958"/>
                    <a:pt x="4098608" y="800100"/>
                    <a:pt x="4115753" y="797243"/>
                  </a:cubicBezTo>
                  <a:cubicBezTo>
                    <a:pt x="4133850" y="793433"/>
                    <a:pt x="4147185" y="788670"/>
                    <a:pt x="4154805" y="784860"/>
                  </a:cubicBezTo>
                  <a:lnTo>
                    <a:pt x="4155758" y="783908"/>
                  </a:lnTo>
                  <a:lnTo>
                    <a:pt x="4155758" y="681990"/>
                  </a:lnTo>
                  <a:lnTo>
                    <a:pt x="4150995" y="685800"/>
                  </a:lnTo>
                  <a:cubicBezTo>
                    <a:pt x="4143375" y="690563"/>
                    <a:pt x="4136708" y="694373"/>
                    <a:pt x="4125278" y="697230"/>
                  </a:cubicBezTo>
                  <a:cubicBezTo>
                    <a:pt x="4115753" y="700088"/>
                    <a:pt x="4107180" y="701040"/>
                    <a:pt x="4100512" y="701040"/>
                  </a:cubicBezTo>
                  <a:cubicBezTo>
                    <a:pt x="4075748" y="701040"/>
                    <a:pt x="4058603" y="695325"/>
                    <a:pt x="4046220" y="681038"/>
                  </a:cubicBezTo>
                  <a:cubicBezTo>
                    <a:pt x="4034790" y="667702"/>
                    <a:pt x="4029075" y="645795"/>
                    <a:pt x="4029075" y="613410"/>
                  </a:cubicBezTo>
                  <a:lnTo>
                    <a:pt x="4029075" y="363855"/>
                  </a:lnTo>
                  <a:lnTo>
                    <a:pt x="4155758" y="363855"/>
                  </a:lnTo>
                  <a:close/>
                </a:path>
              </a:pathLst>
            </a:custGeom>
            <a:solidFill>
              <a:schemeClr val="tx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9D8DE20-1A41-4F32-A2F7-D6BD777AD318}"/>
                </a:ext>
              </a:extLst>
            </p:cNvPr>
            <p:cNvSpPr/>
            <p:nvPr/>
          </p:nvSpPr>
          <p:spPr>
            <a:xfrm>
              <a:off x="7353301" y="-1897063"/>
              <a:ext cx="581025" cy="581025"/>
            </a:xfrm>
            <a:custGeom>
              <a:avLst/>
              <a:gdLst>
                <a:gd name="connsiteX0" fmla="*/ 0 w 581025"/>
                <a:gd name="connsiteY0" fmla="*/ 0 h 581025"/>
                <a:gd name="connsiteX1" fmla="*/ 583883 w 581025"/>
                <a:gd name="connsiteY1" fmla="*/ 0 h 581025"/>
                <a:gd name="connsiteX2" fmla="*/ 583883 w 581025"/>
                <a:gd name="connsiteY2" fmla="*/ 583883 h 581025"/>
                <a:gd name="connsiteX3" fmla="*/ 0 w 581025"/>
                <a:gd name="connsiteY3" fmla="*/ 583883 h 581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1025" h="581025">
                  <a:moveTo>
                    <a:pt x="0" y="0"/>
                  </a:moveTo>
                  <a:lnTo>
                    <a:pt x="583883" y="0"/>
                  </a:lnTo>
                  <a:lnTo>
                    <a:pt x="583883" y="583883"/>
                  </a:lnTo>
                  <a:lnTo>
                    <a:pt x="0" y="583883"/>
                  </a:lnTo>
                  <a:close/>
                </a:path>
              </a:pathLst>
            </a:custGeom>
            <a:solidFill>
              <a:srgbClr val="F2502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FA3E4C6-6EB9-4031-8A5E-9AB5F258FD63}"/>
                </a:ext>
              </a:extLst>
            </p:cNvPr>
            <p:cNvSpPr/>
            <p:nvPr/>
          </p:nvSpPr>
          <p:spPr>
            <a:xfrm>
              <a:off x="7998143" y="-1897063"/>
              <a:ext cx="581025" cy="581025"/>
            </a:xfrm>
            <a:custGeom>
              <a:avLst/>
              <a:gdLst>
                <a:gd name="connsiteX0" fmla="*/ 0 w 581025"/>
                <a:gd name="connsiteY0" fmla="*/ 0 h 581025"/>
                <a:gd name="connsiteX1" fmla="*/ 583883 w 581025"/>
                <a:gd name="connsiteY1" fmla="*/ 0 h 581025"/>
                <a:gd name="connsiteX2" fmla="*/ 583883 w 581025"/>
                <a:gd name="connsiteY2" fmla="*/ 583883 h 581025"/>
                <a:gd name="connsiteX3" fmla="*/ 0 w 581025"/>
                <a:gd name="connsiteY3" fmla="*/ 583883 h 581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1025" h="581025">
                  <a:moveTo>
                    <a:pt x="0" y="0"/>
                  </a:moveTo>
                  <a:lnTo>
                    <a:pt x="583883" y="0"/>
                  </a:lnTo>
                  <a:lnTo>
                    <a:pt x="583883" y="583883"/>
                  </a:lnTo>
                  <a:lnTo>
                    <a:pt x="0" y="583883"/>
                  </a:lnTo>
                  <a:close/>
                </a:path>
              </a:pathLst>
            </a:custGeom>
            <a:solidFill>
              <a:srgbClr val="7FBA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C814088-BEA7-4D58-BEA6-545A939CB1F2}"/>
                </a:ext>
              </a:extLst>
            </p:cNvPr>
            <p:cNvSpPr/>
            <p:nvPr/>
          </p:nvSpPr>
          <p:spPr>
            <a:xfrm>
              <a:off x="7353301" y="-1252221"/>
              <a:ext cx="581025" cy="581025"/>
            </a:xfrm>
            <a:custGeom>
              <a:avLst/>
              <a:gdLst>
                <a:gd name="connsiteX0" fmla="*/ 0 w 581025"/>
                <a:gd name="connsiteY0" fmla="*/ 0 h 581025"/>
                <a:gd name="connsiteX1" fmla="*/ 583883 w 581025"/>
                <a:gd name="connsiteY1" fmla="*/ 0 h 581025"/>
                <a:gd name="connsiteX2" fmla="*/ 583883 w 581025"/>
                <a:gd name="connsiteY2" fmla="*/ 583883 h 581025"/>
                <a:gd name="connsiteX3" fmla="*/ 0 w 581025"/>
                <a:gd name="connsiteY3" fmla="*/ 583883 h 581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1025" h="581025">
                  <a:moveTo>
                    <a:pt x="0" y="0"/>
                  </a:moveTo>
                  <a:lnTo>
                    <a:pt x="583883" y="0"/>
                  </a:lnTo>
                  <a:lnTo>
                    <a:pt x="583883" y="583883"/>
                  </a:lnTo>
                  <a:lnTo>
                    <a:pt x="0" y="583883"/>
                  </a:lnTo>
                  <a:close/>
                </a:path>
              </a:pathLst>
            </a:custGeom>
            <a:solidFill>
              <a:srgbClr val="00A4E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0FCD5A5B-9703-4A12-A4FA-54B47108EFD1}"/>
                </a:ext>
              </a:extLst>
            </p:cNvPr>
            <p:cNvSpPr/>
            <p:nvPr/>
          </p:nvSpPr>
          <p:spPr>
            <a:xfrm>
              <a:off x="7998143" y="-1252221"/>
              <a:ext cx="581025" cy="581025"/>
            </a:xfrm>
            <a:custGeom>
              <a:avLst/>
              <a:gdLst>
                <a:gd name="connsiteX0" fmla="*/ 0 w 581025"/>
                <a:gd name="connsiteY0" fmla="*/ 0 h 581025"/>
                <a:gd name="connsiteX1" fmla="*/ 583883 w 581025"/>
                <a:gd name="connsiteY1" fmla="*/ 0 h 581025"/>
                <a:gd name="connsiteX2" fmla="*/ 583883 w 581025"/>
                <a:gd name="connsiteY2" fmla="*/ 583883 h 581025"/>
                <a:gd name="connsiteX3" fmla="*/ 0 w 581025"/>
                <a:gd name="connsiteY3" fmla="*/ 583883 h 581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1025" h="581025">
                  <a:moveTo>
                    <a:pt x="0" y="0"/>
                  </a:moveTo>
                  <a:lnTo>
                    <a:pt x="583883" y="0"/>
                  </a:lnTo>
                  <a:lnTo>
                    <a:pt x="583883" y="583883"/>
                  </a:lnTo>
                  <a:lnTo>
                    <a:pt x="0" y="583883"/>
                  </a:lnTo>
                  <a:close/>
                </a:path>
              </a:pathLst>
            </a:custGeom>
            <a:solidFill>
              <a:srgbClr val="FFB9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1465996723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ypography 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53824" y="1122367"/>
            <a:ext cx="6827265" cy="2576513"/>
          </a:xfrm>
        </p:spPr>
        <p:txBody>
          <a:bodyPr rIns="0" anchor="b"/>
          <a:lstStyle>
            <a:lvl1pPr algn="r">
              <a:defRPr sz="5995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53824" y="3698876"/>
            <a:ext cx="6827265" cy="1558924"/>
          </a:xfrm>
        </p:spPr>
        <p:txBody>
          <a:bodyPr/>
          <a:lstStyle>
            <a:lvl1pPr marL="0" indent="0" algn="r">
              <a:lnSpc>
                <a:spcPct val="100000"/>
              </a:lnSpc>
              <a:buNone/>
              <a:defRPr sz="2394">
                <a:solidFill>
                  <a:schemeClr val="accent1"/>
                </a:solidFill>
              </a:defRPr>
            </a:lvl1pPr>
            <a:lvl2pPr marL="455795" indent="0" algn="ctr">
              <a:buNone/>
              <a:defRPr sz="1995"/>
            </a:lvl2pPr>
            <a:lvl3pPr marL="911589" indent="0" algn="ctr">
              <a:buNone/>
              <a:defRPr sz="1795"/>
            </a:lvl3pPr>
            <a:lvl4pPr marL="1367383" indent="0" algn="ctr">
              <a:buNone/>
              <a:defRPr sz="1596"/>
            </a:lvl4pPr>
            <a:lvl5pPr marL="1823178" indent="0" algn="ctr">
              <a:buNone/>
              <a:defRPr sz="1596"/>
            </a:lvl5pPr>
            <a:lvl6pPr marL="2278971" indent="0" algn="ctr">
              <a:buNone/>
              <a:defRPr sz="1596"/>
            </a:lvl6pPr>
            <a:lvl7pPr marL="2734765" indent="0" algn="ctr">
              <a:buNone/>
              <a:defRPr sz="1596"/>
            </a:lvl7pPr>
            <a:lvl8pPr marL="3190561" indent="0" algn="ctr">
              <a:buNone/>
              <a:defRPr sz="1596"/>
            </a:lvl8pPr>
            <a:lvl9pPr marL="3646353" indent="0" algn="ctr">
              <a:buNone/>
              <a:defRPr sz="1596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9E3574D-8ABD-40DE-BC1F-304019D0DB5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486120" y="1122367"/>
            <a:ext cx="4158426" cy="4135437"/>
          </a:xfrm>
        </p:spPr>
        <p:txBody>
          <a:bodyPr rIns="0" anchor="ctr"/>
          <a:lstStyle>
            <a:lvl1pPr marL="0" indent="0" algn="l">
              <a:buNone/>
              <a:defRPr>
                <a:solidFill>
                  <a:schemeClr val="accent3"/>
                </a:solidFill>
                <a:latin typeface="+mj-lt"/>
              </a:defRPr>
            </a:lvl1pPr>
            <a:lvl2pPr marL="455795" indent="0">
              <a:buNone/>
              <a:defRPr/>
            </a:lvl2pPr>
            <a:lvl3pPr marL="911589" indent="0">
              <a:buNone/>
              <a:defRPr/>
            </a:lvl3pPr>
            <a:lvl4pPr marL="1367383" indent="0">
              <a:buNone/>
              <a:defRPr/>
            </a:lvl4pPr>
            <a:lvl5pPr marL="1823178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EBF2AC0-642B-498C-BF06-9B26C0A37A90}"/>
              </a:ext>
            </a:extLst>
          </p:cNvPr>
          <p:cNvCxnSpPr/>
          <p:nvPr userDrawn="1"/>
        </p:nvCxnSpPr>
        <p:spPr>
          <a:xfrm>
            <a:off x="7486120" y="1379542"/>
            <a:ext cx="0" cy="3621087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985FEDB6-AE1B-4A26-A3DA-CCF9A9D4731D}"/>
              </a:ext>
            </a:extLst>
          </p:cNvPr>
          <p:cNvGrpSpPr/>
          <p:nvPr userDrawn="1"/>
        </p:nvGrpSpPr>
        <p:grpSpPr>
          <a:xfrm>
            <a:off x="553824" y="547296"/>
            <a:ext cx="1554197" cy="330567"/>
            <a:chOff x="7353301" y="-1897063"/>
            <a:chExt cx="5749290" cy="1225867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009D12FA-0F93-4FF8-AB34-E1592DCD290E}"/>
                </a:ext>
              </a:extLst>
            </p:cNvPr>
            <p:cNvSpPr/>
            <p:nvPr/>
          </p:nvSpPr>
          <p:spPr>
            <a:xfrm>
              <a:off x="8949691" y="-1705610"/>
              <a:ext cx="4152900" cy="800100"/>
            </a:xfrm>
            <a:custGeom>
              <a:avLst/>
              <a:gdLst>
                <a:gd name="connsiteX0" fmla="*/ 434340 w 4152900"/>
                <a:gd name="connsiteY0" fmla="*/ 516255 h 800100"/>
                <a:gd name="connsiteX1" fmla="*/ 400050 w 4152900"/>
                <a:gd name="connsiteY1" fmla="*/ 613410 h 800100"/>
                <a:gd name="connsiteX2" fmla="*/ 397192 w 4152900"/>
                <a:gd name="connsiteY2" fmla="*/ 613410 h 800100"/>
                <a:gd name="connsiteX3" fmla="*/ 363855 w 4152900"/>
                <a:gd name="connsiteY3" fmla="*/ 518160 h 800100"/>
                <a:gd name="connsiteX4" fmla="*/ 180022 w 4152900"/>
                <a:gd name="connsiteY4" fmla="*/ 56197 h 800100"/>
                <a:gd name="connsiteX5" fmla="*/ 0 w 4152900"/>
                <a:gd name="connsiteY5" fmla="*/ 56197 h 800100"/>
                <a:gd name="connsiteX6" fmla="*/ 0 w 4152900"/>
                <a:gd name="connsiteY6" fmla="*/ 792480 h 800100"/>
                <a:gd name="connsiteX7" fmla="*/ 119063 w 4152900"/>
                <a:gd name="connsiteY7" fmla="*/ 792480 h 800100"/>
                <a:gd name="connsiteX8" fmla="*/ 119063 w 4152900"/>
                <a:gd name="connsiteY8" fmla="*/ 338137 h 800100"/>
                <a:gd name="connsiteX9" fmla="*/ 118110 w 4152900"/>
                <a:gd name="connsiteY9" fmla="*/ 237173 h 800100"/>
                <a:gd name="connsiteX10" fmla="*/ 114300 w 4152900"/>
                <a:gd name="connsiteY10" fmla="*/ 190500 h 800100"/>
                <a:gd name="connsiteX11" fmla="*/ 117157 w 4152900"/>
                <a:gd name="connsiteY11" fmla="*/ 190500 h 800100"/>
                <a:gd name="connsiteX12" fmla="*/ 134302 w 4152900"/>
                <a:gd name="connsiteY12" fmla="*/ 253365 h 800100"/>
                <a:gd name="connsiteX13" fmla="*/ 355282 w 4152900"/>
                <a:gd name="connsiteY13" fmla="*/ 790575 h 800100"/>
                <a:gd name="connsiteX14" fmla="*/ 439102 w 4152900"/>
                <a:gd name="connsiteY14" fmla="*/ 790575 h 800100"/>
                <a:gd name="connsiteX15" fmla="*/ 658177 w 4152900"/>
                <a:gd name="connsiteY15" fmla="*/ 248603 h 800100"/>
                <a:gd name="connsiteX16" fmla="*/ 672465 w 4152900"/>
                <a:gd name="connsiteY16" fmla="*/ 190500 h 800100"/>
                <a:gd name="connsiteX17" fmla="*/ 675322 w 4152900"/>
                <a:gd name="connsiteY17" fmla="*/ 190500 h 800100"/>
                <a:gd name="connsiteX18" fmla="*/ 669607 w 4152900"/>
                <a:gd name="connsiteY18" fmla="*/ 322898 h 800100"/>
                <a:gd name="connsiteX19" fmla="*/ 669607 w 4152900"/>
                <a:gd name="connsiteY19" fmla="*/ 789623 h 800100"/>
                <a:gd name="connsiteX20" fmla="*/ 796290 w 4152900"/>
                <a:gd name="connsiteY20" fmla="*/ 789623 h 800100"/>
                <a:gd name="connsiteX21" fmla="*/ 796290 w 4152900"/>
                <a:gd name="connsiteY21" fmla="*/ 54292 h 800100"/>
                <a:gd name="connsiteX22" fmla="*/ 622935 w 4152900"/>
                <a:gd name="connsiteY22" fmla="*/ 54292 h 800100"/>
                <a:gd name="connsiteX23" fmla="*/ 434340 w 4152900"/>
                <a:gd name="connsiteY23" fmla="*/ 516255 h 800100"/>
                <a:gd name="connsiteX24" fmla="*/ 916305 w 4152900"/>
                <a:gd name="connsiteY24" fmla="*/ 261937 h 800100"/>
                <a:gd name="connsiteX25" fmla="*/ 1040130 w 4152900"/>
                <a:gd name="connsiteY25" fmla="*/ 261937 h 800100"/>
                <a:gd name="connsiteX26" fmla="*/ 1040130 w 4152900"/>
                <a:gd name="connsiteY26" fmla="*/ 789623 h 800100"/>
                <a:gd name="connsiteX27" fmla="*/ 916305 w 4152900"/>
                <a:gd name="connsiteY27" fmla="*/ 789623 h 800100"/>
                <a:gd name="connsiteX28" fmla="*/ 979170 w 4152900"/>
                <a:gd name="connsiteY28" fmla="*/ 39053 h 800100"/>
                <a:gd name="connsiteX29" fmla="*/ 926782 w 4152900"/>
                <a:gd name="connsiteY29" fmla="*/ 60007 h 800100"/>
                <a:gd name="connsiteX30" fmla="*/ 904875 w 4152900"/>
                <a:gd name="connsiteY30" fmla="*/ 111442 h 800100"/>
                <a:gd name="connsiteX31" fmla="*/ 926782 w 4152900"/>
                <a:gd name="connsiteY31" fmla="*/ 161925 h 800100"/>
                <a:gd name="connsiteX32" fmla="*/ 979170 w 4152900"/>
                <a:gd name="connsiteY32" fmla="*/ 181928 h 800100"/>
                <a:gd name="connsiteX33" fmla="*/ 1031557 w 4152900"/>
                <a:gd name="connsiteY33" fmla="*/ 161925 h 800100"/>
                <a:gd name="connsiteX34" fmla="*/ 1053465 w 4152900"/>
                <a:gd name="connsiteY34" fmla="*/ 111442 h 800100"/>
                <a:gd name="connsiteX35" fmla="*/ 1031557 w 4152900"/>
                <a:gd name="connsiteY35" fmla="*/ 60007 h 800100"/>
                <a:gd name="connsiteX36" fmla="*/ 979170 w 4152900"/>
                <a:gd name="connsiteY36" fmla="*/ 39053 h 800100"/>
                <a:gd name="connsiteX37" fmla="*/ 1479232 w 4152900"/>
                <a:gd name="connsiteY37" fmla="*/ 257175 h 800100"/>
                <a:gd name="connsiteX38" fmla="*/ 1409700 w 4152900"/>
                <a:gd name="connsiteY38" fmla="*/ 249555 h 800100"/>
                <a:gd name="connsiteX39" fmla="*/ 1259205 w 4152900"/>
                <a:gd name="connsiteY39" fmla="*/ 286703 h 800100"/>
                <a:gd name="connsiteX40" fmla="*/ 1160145 w 4152900"/>
                <a:gd name="connsiteY40" fmla="*/ 388620 h 800100"/>
                <a:gd name="connsiteX41" fmla="*/ 1125855 w 4152900"/>
                <a:gd name="connsiteY41" fmla="*/ 541020 h 800100"/>
                <a:gd name="connsiteX42" fmla="*/ 1159192 w 4152900"/>
                <a:gd name="connsiteY42" fmla="*/ 677227 h 800100"/>
                <a:gd name="connsiteX43" fmla="*/ 1252538 w 4152900"/>
                <a:gd name="connsiteY43" fmla="*/ 771525 h 800100"/>
                <a:gd name="connsiteX44" fmla="*/ 1388745 w 4152900"/>
                <a:gd name="connsiteY44" fmla="*/ 804863 h 800100"/>
                <a:gd name="connsiteX45" fmla="*/ 1538288 w 4152900"/>
                <a:gd name="connsiteY45" fmla="*/ 769620 h 800100"/>
                <a:gd name="connsiteX46" fmla="*/ 1539240 w 4152900"/>
                <a:gd name="connsiteY46" fmla="*/ 768668 h 800100"/>
                <a:gd name="connsiteX47" fmla="*/ 1539240 w 4152900"/>
                <a:gd name="connsiteY47" fmla="*/ 654368 h 800100"/>
                <a:gd name="connsiteX48" fmla="*/ 1534478 w 4152900"/>
                <a:gd name="connsiteY48" fmla="*/ 658177 h 800100"/>
                <a:gd name="connsiteX49" fmla="*/ 1474470 w 4152900"/>
                <a:gd name="connsiteY49" fmla="*/ 689610 h 800100"/>
                <a:gd name="connsiteX50" fmla="*/ 1415415 w 4152900"/>
                <a:gd name="connsiteY50" fmla="*/ 701040 h 800100"/>
                <a:gd name="connsiteX51" fmla="*/ 1299210 w 4152900"/>
                <a:gd name="connsiteY51" fmla="*/ 655320 h 800100"/>
                <a:gd name="connsiteX52" fmla="*/ 1256348 w 4152900"/>
                <a:gd name="connsiteY52" fmla="*/ 530543 h 800100"/>
                <a:gd name="connsiteX53" fmla="*/ 1300163 w 4152900"/>
                <a:gd name="connsiteY53" fmla="*/ 401955 h 800100"/>
                <a:gd name="connsiteX54" fmla="*/ 1416367 w 4152900"/>
                <a:gd name="connsiteY54" fmla="*/ 354330 h 800100"/>
                <a:gd name="connsiteX55" fmla="*/ 1534478 w 4152900"/>
                <a:gd name="connsiteY55" fmla="*/ 394335 h 800100"/>
                <a:gd name="connsiteX56" fmla="*/ 1539240 w 4152900"/>
                <a:gd name="connsiteY56" fmla="*/ 398145 h 800100"/>
                <a:gd name="connsiteX57" fmla="*/ 1539240 w 4152900"/>
                <a:gd name="connsiteY57" fmla="*/ 277178 h 800100"/>
                <a:gd name="connsiteX58" fmla="*/ 1538288 w 4152900"/>
                <a:gd name="connsiteY58" fmla="*/ 276225 h 800100"/>
                <a:gd name="connsiteX59" fmla="*/ 1479232 w 4152900"/>
                <a:gd name="connsiteY59" fmla="*/ 257175 h 800100"/>
                <a:gd name="connsiteX60" fmla="*/ 1887855 w 4152900"/>
                <a:gd name="connsiteY60" fmla="*/ 253365 h 800100"/>
                <a:gd name="connsiteX61" fmla="*/ 1804035 w 4152900"/>
                <a:gd name="connsiteY61" fmla="*/ 282893 h 800100"/>
                <a:gd name="connsiteX62" fmla="*/ 1756410 w 4152900"/>
                <a:gd name="connsiteY62" fmla="*/ 354330 h 800100"/>
                <a:gd name="connsiteX63" fmla="*/ 1755457 w 4152900"/>
                <a:gd name="connsiteY63" fmla="*/ 354330 h 800100"/>
                <a:gd name="connsiteX64" fmla="*/ 1755457 w 4152900"/>
                <a:gd name="connsiteY64" fmla="*/ 261937 h 800100"/>
                <a:gd name="connsiteX65" fmla="*/ 1631632 w 4152900"/>
                <a:gd name="connsiteY65" fmla="*/ 261937 h 800100"/>
                <a:gd name="connsiteX66" fmla="*/ 1631632 w 4152900"/>
                <a:gd name="connsiteY66" fmla="*/ 789623 h 800100"/>
                <a:gd name="connsiteX67" fmla="*/ 1755457 w 4152900"/>
                <a:gd name="connsiteY67" fmla="*/ 789623 h 800100"/>
                <a:gd name="connsiteX68" fmla="*/ 1755457 w 4152900"/>
                <a:gd name="connsiteY68" fmla="*/ 520065 h 800100"/>
                <a:gd name="connsiteX69" fmla="*/ 1785938 w 4152900"/>
                <a:gd name="connsiteY69" fmla="*/ 408623 h 800100"/>
                <a:gd name="connsiteX70" fmla="*/ 1865948 w 4152900"/>
                <a:gd name="connsiteY70" fmla="*/ 365760 h 800100"/>
                <a:gd name="connsiteX71" fmla="*/ 1903095 w 4152900"/>
                <a:gd name="connsiteY71" fmla="*/ 370523 h 800100"/>
                <a:gd name="connsiteX72" fmla="*/ 1932623 w 4152900"/>
                <a:gd name="connsiteY72" fmla="*/ 382905 h 800100"/>
                <a:gd name="connsiteX73" fmla="*/ 1937385 w 4152900"/>
                <a:gd name="connsiteY73" fmla="*/ 386715 h 800100"/>
                <a:gd name="connsiteX74" fmla="*/ 1937385 w 4152900"/>
                <a:gd name="connsiteY74" fmla="*/ 262890 h 800100"/>
                <a:gd name="connsiteX75" fmla="*/ 1934528 w 4152900"/>
                <a:gd name="connsiteY75" fmla="*/ 261937 h 800100"/>
                <a:gd name="connsiteX76" fmla="*/ 1887855 w 4152900"/>
                <a:gd name="connsiteY76" fmla="*/ 253365 h 800100"/>
                <a:gd name="connsiteX77" fmla="*/ 2225040 w 4152900"/>
                <a:gd name="connsiteY77" fmla="*/ 250508 h 800100"/>
                <a:gd name="connsiteX78" fmla="*/ 2020253 w 4152900"/>
                <a:gd name="connsiteY78" fmla="*/ 326708 h 800100"/>
                <a:gd name="connsiteX79" fmla="*/ 1946910 w 4152900"/>
                <a:gd name="connsiteY79" fmla="*/ 534352 h 800100"/>
                <a:gd name="connsiteX80" fmla="*/ 2019300 w 4152900"/>
                <a:gd name="connsiteY80" fmla="*/ 731520 h 800100"/>
                <a:gd name="connsiteX81" fmla="*/ 2212658 w 4152900"/>
                <a:gd name="connsiteY81" fmla="*/ 803910 h 800100"/>
                <a:gd name="connsiteX82" fmla="*/ 2413635 w 4152900"/>
                <a:gd name="connsiteY82" fmla="*/ 726758 h 800100"/>
                <a:gd name="connsiteX83" fmla="*/ 2486978 w 4152900"/>
                <a:gd name="connsiteY83" fmla="*/ 521970 h 800100"/>
                <a:gd name="connsiteX84" fmla="*/ 2417445 w 4152900"/>
                <a:gd name="connsiteY84" fmla="*/ 322898 h 800100"/>
                <a:gd name="connsiteX85" fmla="*/ 2225040 w 4152900"/>
                <a:gd name="connsiteY85" fmla="*/ 250508 h 800100"/>
                <a:gd name="connsiteX86" fmla="*/ 2324100 w 4152900"/>
                <a:gd name="connsiteY86" fmla="*/ 656273 h 800100"/>
                <a:gd name="connsiteX87" fmla="*/ 2220278 w 4152900"/>
                <a:gd name="connsiteY87" fmla="*/ 700088 h 800100"/>
                <a:gd name="connsiteX88" fmla="*/ 2113598 w 4152900"/>
                <a:gd name="connsiteY88" fmla="*/ 654368 h 800100"/>
                <a:gd name="connsiteX89" fmla="*/ 2075498 w 4152900"/>
                <a:gd name="connsiteY89" fmla="*/ 527685 h 800100"/>
                <a:gd name="connsiteX90" fmla="*/ 2113598 w 4152900"/>
                <a:gd name="connsiteY90" fmla="*/ 398145 h 800100"/>
                <a:gd name="connsiteX91" fmla="*/ 2219325 w 4152900"/>
                <a:gd name="connsiteY91" fmla="*/ 352425 h 800100"/>
                <a:gd name="connsiteX92" fmla="*/ 2322195 w 4152900"/>
                <a:gd name="connsiteY92" fmla="*/ 396240 h 800100"/>
                <a:gd name="connsiteX93" fmla="*/ 2360295 w 4152900"/>
                <a:gd name="connsiteY93" fmla="*/ 524827 h 800100"/>
                <a:gd name="connsiteX94" fmla="*/ 2324100 w 4152900"/>
                <a:gd name="connsiteY94" fmla="*/ 656273 h 800100"/>
                <a:gd name="connsiteX95" fmla="*/ 2763203 w 4152900"/>
                <a:gd name="connsiteY95" fmla="*/ 481012 h 800100"/>
                <a:gd name="connsiteX96" fmla="*/ 2687955 w 4152900"/>
                <a:gd name="connsiteY96" fmla="*/ 441960 h 800100"/>
                <a:gd name="connsiteX97" fmla="*/ 2673667 w 4152900"/>
                <a:gd name="connsiteY97" fmla="*/ 401955 h 800100"/>
                <a:gd name="connsiteX98" fmla="*/ 2693670 w 4152900"/>
                <a:gd name="connsiteY98" fmla="*/ 363855 h 800100"/>
                <a:gd name="connsiteX99" fmla="*/ 2747963 w 4152900"/>
                <a:gd name="connsiteY99" fmla="*/ 349568 h 800100"/>
                <a:gd name="connsiteX100" fmla="*/ 2811780 w 4152900"/>
                <a:gd name="connsiteY100" fmla="*/ 359093 h 800100"/>
                <a:gd name="connsiteX101" fmla="*/ 2867025 w 4152900"/>
                <a:gd name="connsiteY101" fmla="*/ 384810 h 800100"/>
                <a:gd name="connsiteX102" fmla="*/ 2871788 w 4152900"/>
                <a:gd name="connsiteY102" fmla="*/ 388620 h 800100"/>
                <a:gd name="connsiteX103" fmla="*/ 2871788 w 4152900"/>
                <a:gd name="connsiteY103" fmla="*/ 272415 h 800100"/>
                <a:gd name="connsiteX104" fmla="*/ 2868930 w 4152900"/>
                <a:gd name="connsiteY104" fmla="*/ 271462 h 800100"/>
                <a:gd name="connsiteX105" fmla="*/ 2812733 w 4152900"/>
                <a:gd name="connsiteY105" fmla="*/ 255270 h 800100"/>
                <a:gd name="connsiteX106" fmla="*/ 2751773 w 4152900"/>
                <a:gd name="connsiteY106" fmla="*/ 249555 h 800100"/>
                <a:gd name="connsiteX107" fmla="*/ 2606040 w 4152900"/>
                <a:gd name="connsiteY107" fmla="*/ 295275 h 800100"/>
                <a:gd name="connsiteX108" fmla="*/ 2549842 w 4152900"/>
                <a:gd name="connsiteY108" fmla="*/ 411480 h 800100"/>
                <a:gd name="connsiteX109" fmla="*/ 2562225 w 4152900"/>
                <a:gd name="connsiteY109" fmla="*/ 476250 h 800100"/>
                <a:gd name="connsiteX110" fmla="*/ 2600325 w 4152900"/>
                <a:gd name="connsiteY110" fmla="*/ 525780 h 800100"/>
                <a:gd name="connsiteX111" fmla="*/ 2676525 w 4152900"/>
                <a:gd name="connsiteY111" fmla="*/ 568643 h 800100"/>
                <a:gd name="connsiteX112" fmla="*/ 2740342 w 4152900"/>
                <a:gd name="connsiteY112" fmla="*/ 598170 h 800100"/>
                <a:gd name="connsiteX113" fmla="*/ 2768917 w 4152900"/>
                <a:gd name="connsiteY113" fmla="*/ 621030 h 800100"/>
                <a:gd name="connsiteX114" fmla="*/ 2776538 w 4152900"/>
                <a:gd name="connsiteY114" fmla="*/ 650558 h 800100"/>
                <a:gd name="connsiteX115" fmla="*/ 2695575 w 4152900"/>
                <a:gd name="connsiteY115" fmla="*/ 702945 h 800100"/>
                <a:gd name="connsiteX116" fmla="*/ 2626995 w 4152900"/>
                <a:gd name="connsiteY116" fmla="*/ 690563 h 800100"/>
                <a:gd name="connsiteX117" fmla="*/ 2557463 w 4152900"/>
                <a:gd name="connsiteY117" fmla="*/ 655320 h 800100"/>
                <a:gd name="connsiteX118" fmla="*/ 2552700 w 4152900"/>
                <a:gd name="connsiteY118" fmla="*/ 651510 h 800100"/>
                <a:gd name="connsiteX119" fmla="*/ 2552700 w 4152900"/>
                <a:gd name="connsiteY119" fmla="*/ 772477 h 800100"/>
                <a:gd name="connsiteX120" fmla="*/ 2555558 w 4152900"/>
                <a:gd name="connsiteY120" fmla="*/ 773430 h 800100"/>
                <a:gd name="connsiteX121" fmla="*/ 2622233 w 4152900"/>
                <a:gd name="connsiteY121" fmla="*/ 794385 h 800100"/>
                <a:gd name="connsiteX122" fmla="*/ 2693670 w 4152900"/>
                <a:gd name="connsiteY122" fmla="*/ 802958 h 800100"/>
                <a:gd name="connsiteX123" fmla="*/ 2847023 w 4152900"/>
                <a:gd name="connsiteY123" fmla="*/ 757238 h 800100"/>
                <a:gd name="connsiteX124" fmla="*/ 2905125 w 4152900"/>
                <a:gd name="connsiteY124" fmla="*/ 637223 h 800100"/>
                <a:gd name="connsiteX125" fmla="*/ 2874645 w 4152900"/>
                <a:gd name="connsiteY125" fmla="*/ 546735 h 800100"/>
                <a:gd name="connsiteX126" fmla="*/ 2763203 w 4152900"/>
                <a:gd name="connsiteY126" fmla="*/ 481012 h 800100"/>
                <a:gd name="connsiteX127" fmla="*/ 3231833 w 4152900"/>
                <a:gd name="connsiteY127" fmla="*/ 250508 h 800100"/>
                <a:gd name="connsiteX128" fmla="*/ 3027045 w 4152900"/>
                <a:gd name="connsiteY128" fmla="*/ 326708 h 800100"/>
                <a:gd name="connsiteX129" fmla="*/ 2953703 w 4152900"/>
                <a:gd name="connsiteY129" fmla="*/ 534352 h 800100"/>
                <a:gd name="connsiteX130" fmla="*/ 3026092 w 4152900"/>
                <a:gd name="connsiteY130" fmla="*/ 731520 h 800100"/>
                <a:gd name="connsiteX131" fmla="*/ 3219450 w 4152900"/>
                <a:gd name="connsiteY131" fmla="*/ 803910 h 800100"/>
                <a:gd name="connsiteX132" fmla="*/ 3420428 w 4152900"/>
                <a:gd name="connsiteY132" fmla="*/ 726758 h 800100"/>
                <a:gd name="connsiteX133" fmla="*/ 3493770 w 4152900"/>
                <a:gd name="connsiteY133" fmla="*/ 521970 h 800100"/>
                <a:gd name="connsiteX134" fmla="*/ 3424237 w 4152900"/>
                <a:gd name="connsiteY134" fmla="*/ 322898 h 800100"/>
                <a:gd name="connsiteX135" fmla="*/ 3231833 w 4152900"/>
                <a:gd name="connsiteY135" fmla="*/ 250508 h 800100"/>
                <a:gd name="connsiteX136" fmla="*/ 3329940 w 4152900"/>
                <a:gd name="connsiteY136" fmla="*/ 656273 h 800100"/>
                <a:gd name="connsiteX137" fmla="*/ 3226117 w 4152900"/>
                <a:gd name="connsiteY137" fmla="*/ 700088 h 800100"/>
                <a:gd name="connsiteX138" fmla="*/ 3119438 w 4152900"/>
                <a:gd name="connsiteY138" fmla="*/ 654368 h 800100"/>
                <a:gd name="connsiteX139" fmla="*/ 3081338 w 4152900"/>
                <a:gd name="connsiteY139" fmla="*/ 527685 h 800100"/>
                <a:gd name="connsiteX140" fmla="*/ 3119438 w 4152900"/>
                <a:gd name="connsiteY140" fmla="*/ 398145 h 800100"/>
                <a:gd name="connsiteX141" fmla="*/ 3225165 w 4152900"/>
                <a:gd name="connsiteY141" fmla="*/ 352425 h 800100"/>
                <a:gd name="connsiteX142" fmla="*/ 3328035 w 4152900"/>
                <a:gd name="connsiteY142" fmla="*/ 396240 h 800100"/>
                <a:gd name="connsiteX143" fmla="*/ 3366135 w 4152900"/>
                <a:gd name="connsiteY143" fmla="*/ 524827 h 800100"/>
                <a:gd name="connsiteX144" fmla="*/ 3329940 w 4152900"/>
                <a:gd name="connsiteY144" fmla="*/ 656273 h 800100"/>
                <a:gd name="connsiteX145" fmla="*/ 4155758 w 4152900"/>
                <a:gd name="connsiteY145" fmla="*/ 363855 h 800100"/>
                <a:gd name="connsiteX146" fmla="*/ 4155758 w 4152900"/>
                <a:gd name="connsiteY146" fmla="*/ 261937 h 800100"/>
                <a:gd name="connsiteX147" fmla="*/ 4030980 w 4152900"/>
                <a:gd name="connsiteY147" fmla="*/ 261937 h 800100"/>
                <a:gd name="connsiteX148" fmla="*/ 4030980 w 4152900"/>
                <a:gd name="connsiteY148" fmla="*/ 105728 h 800100"/>
                <a:gd name="connsiteX149" fmla="*/ 4027170 w 4152900"/>
                <a:gd name="connsiteY149" fmla="*/ 106680 h 800100"/>
                <a:gd name="connsiteX150" fmla="*/ 3909060 w 4152900"/>
                <a:gd name="connsiteY150" fmla="*/ 141923 h 800100"/>
                <a:gd name="connsiteX151" fmla="*/ 3906203 w 4152900"/>
                <a:gd name="connsiteY151" fmla="*/ 142875 h 800100"/>
                <a:gd name="connsiteX152" fmla="*/ 3906203 w 4152900"/>
                <a:gd name="connsiteY152" fmla="*/ 261937 h 800100"/>
                <a:gd name="connsiteX153" fmla="*/ 3719512 w 4152900"/>
                <a:gd name="connsiteY153" fmla="*/ 261937 h 800100"/>
                <a:gd name="connsiteX154" fmla="*/ 3719512 w 4152900"/>
                <a:gd name="connsiteY154" fmla="*/ 195262 h 800100"/>
                <a:gd name="connsiteX155" fmla="*/ 3740467 w 4152900"/>
                <a:gd name="connsiteY155" fmla="*/ 125730 h 800100"/>
                <a:gd name="connsiteX156" fmla="*/ 3798570 w 4152900"/>
                <a:gd name="connsiteY156" fmla="*/ 102870 h 800100"/>
                <a:gd name="connsiteX157" fmla="*/ 3853815 w 4152900"/>
                <a:gd name="connsiteY157" fmla="*/ 115253 h 800100"/>
                <a:gd name="connsiteX158" fmla="*/ 3858578 w 4152900"/>
                <a:gd name="connsiteY158" fmla="*/ 118110 h 800100"/>
                <a:gd name="connsiteX159" fmla="*/ 3858578 w 4152900"/>
                <a:gd name="connsiteY159" fmla="*/ 10478 h 800100"/>
                <a:gd name="connsiteX160" fmla="*/ 3855720 w 4152900"/>
                <a:gd name="connsiteY160" fmla="*/ 9525 h 800100"/>
                <a:gd name="connsiteX161" fmla="*/ 3786187 w 4152900"/>
                <a:gd name="connsiteY161" fmla="*/ 0 h 800100"/>
                <a:gd name="connsiteX162" fmla="*/ 3687128 w 4152900"/>
                <a:gd name="connsiteY162" fmla="*/ 22860 h 800100"/>
                <a:gd name="connsiteX163" fmla="*/ 3619500 w 4152900"/>
                <a:gd name="connsiteY163" fmla="*/ 90488 h 800100"/>
                <a:gd name="connsiteX164" fmla="*/ 3594735 w 4152900"/>
                <a:gd name="connsiteY164" fmla="*/ 188595 h 800100"/>
                <a:gd name="connsiteX165" fmla="*/ 3594735 w 4152900"/>
                <a:gd name="connsiteY165" fmla="*/ 261937 h 800100"/>
                <a:gd name="connsiteX166" fmla="*/ 3508058 w 4152900"/>
                <a:gd name="connsiteY166" fmla="*/ 261937 h 800100"/>
                <a:gd name="connsiteX167" fmla="*/ 3508058 w 4152900"/>
                <a:gd name="connsiteY167" fmla="*/ 362903 h 800100"/>
                <a:gd name="connsiteX168" fmla="*/ 3594735 w 4152900"/>
                <a:gd name="connsiteY168" fmla="*/ 362903 h 800100"/>
                <a:gd name="connsiteX169" fmla="*/ 3594735 w 4152900"/>
                <a:gd name="connsiteY169" fmla="*/ 789623 h 800100"/>
                <a:gd name="connsiteX170" fmla="*/ 3719512 w 4152900"/>
                <a:gd name="connsiteY170" fmla="*/ 789623 h 800100"/>
                <a:gd name="connsiteX171" fmla="*/ 3719512 w 4152900"/>
                <a:gd name="connsiteY171" fmla="*/ 363855 h 800100"/>
                <a:gd name="connsiteX172" fmla="*/ 3906203 w 4152900"/>
                <a:gd name="connsiteY172" fmla="*/ 363855 h 800100"/>
                <a:gd name="connsiteX173" fmla="*/ 3906203 w 4152900"/>
                <a:gd name="connsiteY173" fmla="*/ 635318 h 800100"/>
                <a:gd name="connsiteX174" fmla="*/ 4063365 w 4152900"/>
                <a:gd name="connsiteY174" fmla="*/ 802958 h 800100"/>
                <a:gd name="connsiteX175" fmla="*/ 4115753 w 4152900"/>
                <a:gd name="connsiteY175" fmla="*/ 797243 h 800100"/>
                <a:gd name="connsiteX176" fmla="*/ 4154805 w 4152900"/>
                <a:gd name="connsiteY176" fmla="*/ 784860 h 800100"/>
                <a:gd name="connsiteX177" fmla="*/ 4155758 w 4152900"/>
                <a:gd name="connsiteY177" fmla="*/ 783908 h 800100"/>
                <a:gd name="connsiteX178" fmla="*/ 4155758 w 4152900"/>
                <a:gd name="connsiteY178" fmla="*/ 681990 h 800100"/>
                <a:gd name="connsiteX179" fmla="*/ 4150995 w 4152900"/>
                <a:gd name="connsiteY179" fmla="*/ 685800 h 800100"/>
                <a:gd name="connsiteX180" fmla="*/ 4125278 w 4152900"/>
                <a:gd name="connsiteY180" fmla="*/ 697230 h 800100"/>
                <a:gd name="connsiteX181" fmla="*/ 4100512 w 4152900"/>
                <a:gd name="connsiteY181" fmla="*/ 701040 h 800100"/>
                <a:gd name="connsiteX182" fmla="*/ 4046220 w 4152900"/>
                <a:gd name="connsiteY182" fmla="*/ 681038 h 800100"/>
                <a:gd name="connsiteX183" fmla="*/ 4029075 w 4152900"/>
                <a:gd name="connsiteY183" fmla="*/ 613410 h 800100"/>
                <a:gd name="connsiteX184" fmla="*/ 4029075 w 4152900"/>
                <a:gd name="connsiteY184" fmla="*/ 363855 h 800100"/>
                <a:gd name="connsiteX185" fmla="*/ 4155758 w 4152900"/>
                <a:gd name="connsiteY185" fmla="*/ 363855 h 800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</a:cxnLst>
              <a:rect l="l" t="t" r="r" b="b"/>
              <a:pathLst>
                <a:path w="4152900" h="800100">
                  <a:moveTo>
                    <a:pt x="434340" y="516255"/>
                  </a:moveTo>
                  <a:lnTo>
                    <a:pt x="400050" y="613410"/>
                  </a:lnTo>
                  <a:lnTo>
                    <a:pt x="397192" y="613410"/>
                  </a:lnTo>
                  <a:cubicBezTo>
                    <a:pt x="391477" y="591502"/>
                    <a:pt x="381000" y="558165"/>
                    <a:pt x="363855" y="518160"/>
                  </a:cubicBezTo>
                  <a:lnTo>
                    <a:pt x="180022" y="56197"/>
                  </a:lnTo>
                  <a:lnTo>
                    <a:pt x="0" y="56197"/>
                  </a:lnTo>
                  <a:lnTo>
                    <a:pt x="0" y="792480"/>
                  </a:lnTo>
                  <a:lnTo>
                    <a:pt x="119063" y="792480"/>
                  </a:lnTo>
                  <a:lnTo>
                    <a:pt x="119063" y="338137"/>
                  </a:lnTo>
                  <a:cubicBezTo>
                    <a:pt x="119063" y="309562"/>
                    <a:pt x="119063" y="277178"/>
                    <a:pt x="118110" y="237173"/>
                  </a:cubicBezTo>
                  <a:cubicBezTo>
                    <a:pt x="117157" y="217170"/>
                    <a:pt x="115252" y="201930"/>
                    <a:pt x="114300" y="190500"/>
                  </a:cubicBezTo>
                  <a:lnTo>
                    <a:pt x="117157" y="190500"/>
                  </a:lnTo>
                  <a:cubicBezTo>
                    <a:pt x="122872" y="219075"/>
                    <a:pt x="129540" y="240030"/>
                    <a:pt x="134302" y="253365"/>
                  </a:cubicBezTo>
                  <a:lnTo>
                    <a:pt x="355282" y="790575"/>
                  </a:lnTo>
                  <a:lnTo>
                    <a:pt x="439102" y="790575"/>
                  </a:lnTo>
                  <a:lnTo>
                    <a:pt x="658177" y="248603"/>
                  </a:lnTo>
                  <a:cubicBezTo>
                    <a:pt x="662940" y="236220"/>
                    <a:pt x="667702" y="211455"/>
                    <a:pt x="672465" y="190500"/>
                  </a:cubicBezTo>
                  <a:lnTo>
                    <a:pt x="675322" y="190500"/>
                  </a:lnTo>
                  <a:cubicBezTo>
                    <a:pt x="672465" y="244792"/>
                    <a:pt x="670560" y="293370"/>
                    <a:pt x="669607" y="322898"/>
                  </a:cubicBezTo>
                  <a:lnTo>
                    <a:pt x="669607" y="789623"/>
                  </a:lnTo>
                  <a:lnTo>
                    <a:pt x="796290" y="789623"/>
                  </a:lnTo>
                  <a:lnTo>
                    <a:pt x="796290" y="54292"/>
                  </a:lnTo>
                  <a:lnTo>
                    <a:pt x="622935" y="54292"/>
                  </a:lnTo>
                  <a:lnTo>
                    <a:pt x="434340" y="516255"/>
                  </a:lnTo>
                  <a:close/>
                  <a:moveTo>
                    <a:pt x="916305" y="261937"/>
                  </a:moveTo>
                  <a:lnTo>
                    <a:pt x="1040130" y="261937"/>
                  </a:lnTo>
                  <a:lnTo>
                    <a:pt x="1040130" y="789623"/>
                  </a:lnTo>
                  <a:lnTo>
                    <a:pt x="916305" y="789623"/>
                  </a:lnTo>
                  <a:close/>
                  <a:moveTo>
                    <a:pt x="979170" y="39053"/>
                  </a:moveTo>
                  <a:cubicBezTo>
                    <a:pt x="958215" y="39053"/>
                    <a:pt x="941070" y="46672"/>
                    <a:pt x="926782" y="60007"/>
                  </a:cubicBezTo>
                  <a:cubicBezTo>
                    <a:pt x="912495" y="73342"/>
                    <a:pt x="904875" y="90488"/>
                    <a:pt x="904875" y="111442"/>
                  </a:cubicBezTo>
                  <a:cubicBezTo>
                    <a:pt x="904875" y="131445"/>
                    <a:pt x="912495" y="148590"/>
                    <a:pt x="926782" y="161925"/>
                  </a:cubicBezTo>
                  <a:cubicBezTo>
                    <a:pt x="941070" y="175260"/>
                    <a:pt x="958215" y="181928"/>
                    <a:pt x="979170" y="181928"/>
                  </a:cubicBezTo>
                  <a:cubicBezTo>
                    <a:pt x="1000125" y="181928"/>
                    <a:pt x="1018222" y="174308"/>
                    <a:pt x="1031557" y="161925"/>
                  </a:cubicBezTo>
                  <a:cubicBezTo>
                    <a:pt x="1045845" y="148590"/>
                    <a:pt x="1053465" y="131445"/>
                    <a:pt x="1053465" y="111442"/>
                  </a:cubicBezTo>
                  <a:cubicBezTo>
                    <a:pt x="1053465" y="91440"/>
                    <a:pt x="1045845" y="74295"/>
                    <a:pt x="1031557" y="60007"/>
                  </a:cubicBezTo>
                  <a:cubicBezTo>
                    <a:pt x="1019175" y="46672"/>
                    <a:pt x="1001078" y="39053"/>
                    <a:pt x="979170" y="39053"/>
                  </a:cubicBezTo>
                  <a:moveTo>
                    <a:pt x="1479232" y="257175"/>
                  </a:moveTo>
                  <a:cubicBezTo>
                    <a:pt x="1456373" y="252412"/>
                    <a:pt x="1432560" y="249555"/>
                    <a:pt x="1409700" y="249555"/>
                  </a:cubicBezTo>
                  <a:cubicBezTo>
                    <a:pt x="1353503" y="249555"/>
                    <a:pt x="1302067" y="261937"/>
                    <a:pt x="1259205" y="286703"/>
                  </a:cubicBezTo>
                  <a:cubicBezTo>
                    <a:pt x="1216342" y="311468"/>
                    <a:pt x="1182053" y="345758"/>
                    <a:pt x="1160145" y="388620"/>
                  </a:cubicBezTo>
                  <a:cubicBezTo>
                    <a:pt x="1137285" y="432435"/>
                    <a:pt x="1125855" y="482918"/>
                    <a:pt x="1125855" y="541020"/>
                  </a:cubicBezTo>
                  <a:cubicBezTo>
                    <a:pt x="1125855" y="591502"/>
                    <a:pt x="1137285" y="636270"/>
                    <a:pt x="1159192" y="677227"/>
                  </a:cubicBezTo>
                  <a:cubicBezTo>
                    <a:pt x="1181100" y="717233"/>
                    <a:pt x="1211580" y="749618"/>
                    <a:pt x="1252538" y="771525"/>
                  </a:cubicBezTo>
                  <a:cubicBezTo>
                    <a:pt x="1291590" y="793433"/>
                    <a:pt x="1337310" y="804863"/>
                    <a:pt x="1388745" y="804863"/>
                  </a:cubicBezTo>
                  <a:cubicBezTo>
                    <a:pt x="1447800" y="804863"/>
                    <a:pt x="1498282" y="792480"/>
                    <a:pt x="1538288" y="769620"/>
                  </a:cubicBezTo>
                  <a:lnTo>
                    <a:pt x="1539240" y="768668"/>
                  </a:lnTo>
                  <a:lnTo>
                    <a:pt x="1539240" y="654368"/>
                  </a:lnTo>
                  <a:lnTo>
                    <a:pt x="1534478" y="658177"/>
                  </a:lnTo>
                  <a:cubicBezTo>
                    <a:pt x="1516380" y="671513"/>
                    <a:pt x="1495425" y="682943"/>
                    <a:pt x="1474470" y="689610"/>
                  </a:cubicBezTo>
                  <a:cubicBezTo>
                    <a:pt x="1452563" y="697230"/>
                    <a:pt x="1432560" y="701040"/>
                    <a:pt x="1415415" y="701040"/>
                  </a:cubicBezTo>
                  <a:cubicBezTo>
                    <a:pt x="1365885" y="701040"/>
                    <a:pt x="1326832" y="686752"/>
                    <a:pt x="1299210" y="655320"/>
                  </a:cubicBezTo>
                  <a:cubicBezTo>
                    <a:pt x="1270635" y="624840"/>
                    <a:pt x="1256348" y="582930"/>
                    <a:pt x="1256348" y="530543"/>
                  </a:cubicBezTo>
                  <a:cubicBezTo>
                    <a:pt x="1256348" y="476250"/>
                    <a:pt x="1270635" y="433387"/>
                    <a:pt x="1300163" y="401955"/>
                  </a:cubicBezTo>
                  <a:cubicBezTo>
                    <a:pt x="1329690" y="370523"/>
                    <a:pt x="1368742" y="354330"/>
                    <a:pt x="1416367" y="354330"/>
                  </a:cubicBezTo>
                  <a:cubicBezTo>
                    <a:pt x="1456373" y="354330"/>
                    <a:pt x="1497330" y="367665"/>
                    <a:pt x="1534478" y="394335"/>
                  </a:cubicBezTo>
                  <a:lnTo>
                    <a:pt x="1539240" y="398145"/>
                  </a:lnTo>
                  <a:lnTo>
                    <a:pt x="1539240" y="277178"/>
                  </a:lnTo>
                  <a:lnTo>
                    <a:pt x="1538288" y="276225"/>
                  </a:lnTo>
                  <a:cubicBezTo>
                    <a:pt x="1522095" y="269558"/>
                    <a:pt x="1503998" y="261937"/>
                    <a:pt x="1479232" y="257175"/>
                  </a:cubicBezTo>
                  <a:moveTo>
                    <a:pt x="1887855" y="253365"/>
                  </a:moveTo>
                  <a:cubicBezTo>
                    <a:pt x="1857375" y="253365"/>
                    <a:pt x="1828800" y="262890"/>
                    <a:pt x="1804035" y="282893"/>
                  </a:cubicBezTo>
                  <a:cubicBezTo>
                    <a:pt x="1783080" y="300037"/>
                    <a:pt x="1768792" y="324803"/>
                    <a:pt x="1756410" y="354330"/>
                  </a:cubicBezTo>
                  <a:lnTo>
                    <a:pt x="1755457" y="354330"/>
                  </a:lnTo>
                  <a:lnTo>
                    <a:pt x="1755457" y="261937"/>
                  </a:lnTo>
                  <a:lnTo>
                    <a:pt x="1631632" y="261937"/>
                  </a:lnTo>
                  <a:lnTo>
                    <a:pt x="1631632" y="789623"/>
                  </a:lnTo>
                  <a:lnTo>
                    <a:pt x="1755457" y="789623"/>
                  </a:lnTo>
                  <a:lnTo>
                    <a:pt x="1755457" y="520065"/>
                  </a:lnTo>
                  <a:cubicBezTo>
                    <a:pt x="1755457" y="474345"/>
                    <a:pt x="1764982" y="436245"/>
                    <a:pt x="1785938" y="408623"/>
                  </a:cubicBezTo>
                  <a:cubicBezTo>
                    <a:pt x="1806892" y="380048"/>
                    <a:pt x="1833563" y="365760"/>
                    <a:pt x="1865948" y="365760"/>
                  </a:cubicBezTo>
                  <a:cubicBezTo>
                    <a:pt x="1877378" y="365760"/>
                    <a:pt x="1888807" y="368618"/>
                    <a:pt x="1903095" y="370523"/>
                  </a:cubicBezTo>
                  <a:cubicBezTo>
                    <a:pt x="1916430" y="374333"/>
                    <a:pt x="1925955" y="378143"/>
                    <a:pt x="1932623" y="382905"/>
                  </a:cubicBezTo>
                  <a:lnTo>
                    <a:pt x="1937385" y="386715"/>
                  </a:lnTo>
                  <a:lnTo>
                    <a:pt x="1937385" y="262890"/>
                  </a:lnTo>
                  <a:lnTo>
                    <a:pt x="1934528" y="261937"/>
                  </a:lnTo>
                  <a:cubicBezTo>
                    <a:pt x="1925955" y="256223"/>
                    <a:pt x="1908810" y="253365"/>
                    <a:pt x="1887855" y="253365"/>
                  </a:cubicBezTo>
                  <a:moveTo>
                    <a:pt x="2225040" y="250508"/>
                  </a:moveTo>
                  <a:cubicBezTo>
                    <a:pt x="2138363" y="250508"/>
                    <a:pt x="2068830" y="276225"/>
                    <a:pt x="2020253" y="326708"/>
                  </a:cubicBezTo>
                  <a:cubicBezTo>
                    <a:pt x="1970723" y="377190"/>
                    <a:pt x="1946910" y="446723"/>
                    <a:pt x="1946910" y="534352"/>
                  </a:cubicBezTo>
                  <a:cubicBezTo>
                    <a:pt x="1946910" y="616268"/>
                    <a:pt x="1971675" y="682943"/>
                    <a:pt x="2019300" y="731520"/>
                  </a:cubicBezTo>
                  <a:cubicBezTo>
                    <a:pt x="2066925" y="779145"/>
                    <a:pt x="2131695" y="803910"/>
                    <a:pt x="2212658" y="803910"/>
                  </a:cubicBezTo>
                  <a:cubicBezTo>
                    <a:pt x="2297430" y="803910"/>
                    <a:pt x="2365058" y="778193"/>
                    <a:pt x="2413635" y="726758"/>
                  </a:cubicBezTo>
                  <a:cubicBezTo>
                    <a:pt x="2463165" y="675323"/>
                    <a:pt x="2486978" y="606743"/>
                    <a:pt x="2486978" y="521970"/>
                  </a:cubicBezTo>
                  <a:cubicBezTo>
                    <a:pt x="2486978" y="438150"/>
                    <a:pt x="2464117" y="371475"/>
                    <a:pt x="2417445" y="322898"/>
                  </a:cubicBezTo>
                  <a:cubicBezTo>
                    <a:pt x="2372678" y="274320"/>
                    <a:pt x="2306955" y="250508"/>
                    <a:pt x="2225040" y="250508"/>
                  </a:cubicBezTo>
                  <a:moveTo>
                    <a:pt x="2324100" y="656273"/>
                  </a:moveTo>
                  <a:cubicBezTo>
                    <a:pt x="2301240" y="685800"/>
                    <a:pt x="2265045" y="700088"/>
                    <a:pt x="2220278" y="700088"/>
                  </a:cubicBezTo>
                  <a:cubicBezTo>
                    <a:pt x="2175510" y="700088"/>
                    <a:pt x="2139315" y="685800"/>
                    <a:pt x="2113598" y="654368"/>
                  </a:cubicBezTo>
                  <a:cubicBezTo>
                    <a:pt x="2087880" y="624840"/>
                    <a:pt x="2075498" y="581977"/>
                    <a:pt x="2075498" y="527685"/>
                  </a:cubicBezTo>
                  <a:cubicBezTo>
                    <a:pt x="2075498" y="471487"/>
                    <a:pt x="2088832" y="428625"/>
                    <a:pt x="2113598" y="398145"/>
                  </a:cubicBezTo>
                  <a:cubicBezTo>
                    <a:pt x="2139315" y="367665"/>
                    <a:pt x="2174558" y="352425"/>
                    <a:pt x="2219325" y="352425"/>
                  </a:cubicBezTo>
                  <a:cubicBezTo>
                    <a:pt x="2263140" y="352425"/>
                    <a:pt x="2297430" y="366712"/>
                    <a:pt x="2322195" y="396240"/>
                  </a:cubicBezTo>
                  <a:cubicBezTo>
                    <a:pt x="2346960" y="425768"/>
                    <a:pt x="2360295" y="468630"/>
                    <a:pt x="2360295" y="524827"/>
                  </a:cubicBezTo>
                  <a:cubicBezTo>
                    <a:pt x="2358390" y="581977"/>
                    <a:pt x="2347913" y="626745"/>
                    <a:pt x="2324100" y="656273"/>
                  </a:cubicBezTo>
                  <a:moveTo>
                    <a:pt x="2763203" y="481012"/>
                  </a:moveTo>
                  <a:cubicBezTo>
                    <a:pt x="2724150" y="464820"/>
                    <a:pt x="2699385" y="452437"/>
                    <a:pt x="2687955" y="441960"/>
                  </a:cubicBezTo>
                  <a:cubicBezTo>
                    <a:pt x="2678430" y="432435"/>
                    <a:pt x="2673667" y="419100"/>
                    <a:pt x="2673667" y="401955"/>
                  </a:cubicBezTo>
                  <a:cubicBezTo>
                    <a:pt x="2673667" y="387668"/>
                    <a:pt x="2679383" y="373380"/>
                    <a:pt x="2693670" y="363855"/>
                  </a:cubicBezTo>
                  <a:cubicBezTo>
                    <a:pt x="2707958" y="354330"/>
                    <a:pt x="2724150" y="349568"/>
                    <a:pt x="2747963" y="349568"/>
                  </a:cubicBezTo>
                  <a:cubicBezTo>
                    <a:pt x="2768917" y="349568"/>
                    <a:pt x="2790825" y="353378"/>
                    <a:pt x="2811780" y="359093"/>
                  </a:cubicBezTo>
                  <a:cubicBezTo>
                    <a:pt x="2832735" y="364808"/>
                    <a:pt x="2851785" y="373380"/>
                    <a:pt x="2867025" y="384810"/>
                  </a:cubicBezTo>
                  <a:lnTo>
                    <a:pt x="2871788" y="388620"/>
                  </a:lnTo>
                  <a:lnTo>
                    <a:pt x="2871788" y="272415"/>
                  </a:lnTo>
                  <a:lnTo>
                    <a:pt x="2868930" y="271462"/>
                  </a:lnTo>
                  <a:cubicBezTo>
                    <a:pt x="2854642" y="265748"/>
                    <a:pt x="2835592" y="260033"/>
                    <a:pt x="2812733" y="255270"/>
                  </a:cubicBezTo>
                  <a:cubicBezTo>
                    <a:pt x="2789873" y="251460"/>
                    <a:pt x="2768917" y="249555"/>
                    <a:pt x="2751773" y="249555"/>
                  </a:cubicBezTo>
                  <a:cubicBezTo>
                    <a:pt x="2692717" y="249555"/>
                    <a:pt x="2644140" y="263843"/>
                    <a:pt x="2606040" y="295275"/>
                  </a:cubicBezTo>
                  <a:cubicBezTo>
                    <a:pt x="2567940" y="324803"/>
                    <a:pt x="2549842" y="364808"/>
                    <a:pt x="2549842" y="411480"/>
                  </a:cubicBezTo>
                  <a:cubicBezTo>
                    <a:pt x="2549842" y="436245"/>
                    <a:pt x="2553653" y="458152"/>
                    <a:pt x="2562225" y="476250"/>
                  </a:cubicBezTo>
                  <a:cubicBezTo>
                    <a:pt x="2570798" y="494348"/>
                    <a:pt x="2583180" y="511493"/>
                    <a:pt x="2600325" y="525780"/>
                  </a:cubicBezTo>
                  <a:cubicBezTo>
                    <a:pt x="2617470" y="539115"/>
                    <a:pt x="2642235" y="554355"/>
                    <a:pt x="2676525" y="568643"/>
                  </a:cubicBezTo>
                  <a:cubicBezTo>
                    <a:pt x="2705100" y="581025"/>
                    <a:pt x="2727008" y="590550"/>
                    <a:pt x="2740342" y="598170"/>
                  </a:cubicBezTo>
                  <a:cubicBezTo>
                    <a:pt x="2753678" y="605790"/>
                    <a:pt x="2762250" y="614363"/>
                    <a:pt x="2768917" y="621030"/>
                  </a:cubicBezTo>
                  <a:cubicBezTo>
                    <a:pt x="2773680" y="628650"/>
                    <a:pt x="2776538" y="638175"/>
                    <a:pt x="2776538" y="650558"/>
                  </a:cubicBezTo>
                  <a:cubicBezTo>
                    <a:pt x="2776538" y="685800"/>
                    <a:pt x="2749867" y="702945"/>
                    <a:pt x="2695575" y="702945"/>
                  </a:cubicBezTo>
                  <a:cubicBezTo>
                    <a:pt x="2674620" y="702945"/>
                    <a:pt x="2652713" y="699135"/>
                    <a:pt x="2626995" y="690563"/>
                  </a:cubicBezTo>
                  <a:cubicBezTo>
                    <a:pt x="2601278" y="681990"/>
                    <a:pt x="2577465" y="669608"/>
                    <a:pt x="2557463" y="655320"/>
                  </a:cubicBezTo>
                  <a:lnTo>
                    <a:pt x="2552700" y="651510"/>
                  </a:lnTo>
                  <a:lnTo>
                    <a:pt x="2552700" y="772477"/>
                  </a:lnTo>
                  <a:lnTo>
                    <a:pt x="2555558" y="773430"/>
                  </a:lnTo>
                  <a:cubicBezTo>
                    <a:pt x="2573655" y="782002"/>
                    <a:pt x="2595563" y="787718"/>
                    <a:pt x="2622233" y="794385"/>
                  </a:cubicBezTo>
                  <a:cubicBezTo>
                    <a:pt x="2648903" y="799148"/>
                    <a:pt x="2672715" y="802958"/>
                    <a:pt x="2693670" y="802958"/>
                  </a:cubicBezTo>
                  <a:cubicBezTo>
                    <a:pt x="2757488" y="802958"/>
                    <a:pt x="2809875" y="788670"/>
                    <a:pt x="2847023" y="757238"/>
                  </a:cubicBezTo>
                  <a:cubicBezTo>
                    <a:pt x="2885123" y="726758"/>
                    <a:pt x="2905125" y="687705"/>
                    <a:pt x="2905125" y="637223"/>
                  </a:cubicBezTo>
                  <a:cubicBezTo>
                    <a:pt x="2905125" y="601980"/>
                    <a:pt x="2895600" y="570548"/>
                    <a:pt x="2874645" y="546735"/>
                  </a:cubicBezTo>
                  <a:cubicBezTo>
                    <a:pt x="2847023" y="523875"/>
                    <a:pt x="2812733" y="500062"/>
                    <a:pt x="2763203" y="481012"/>
                  </a:cubicBezTo>
                  <a:moveTo>
                    <a:pt x="3231833" y="250508"/>
                  </a:moveTo>
                  <a:cubicBezTo>
                    <a:pt x="3145155" y="250508"/>
                    <a:pt x="3075623" y="276225"/>
                    <a:pt x="3027045" y="326708"/>
                  </a:cubicBezTo>
                  <a:cubicBezTo>
                    <a:pt x="2978467" y="377190"/>
                    <a:pt x="2953703" y="446723"/>
                    <a:pt x="2953703" y="534352"/>
                  </a:cubicBezTo>
                  <a:cubicBezTo>
                    <a:pt x="2953703" y="616268"/>
                    <a:pt x="2978467" y="682943"/>
                    <a:pt x="3026092" y="731520"/>
                  </a:cubicBezTo>
                  <a:cubicBezTo>
                    <a:pt x="3073717" y="779145"/>
                    <a:pt x="3138488" y="803910"/>
                    <a:pt x="3219450" y="803910"/>
                  </a:cubicBezTo>
                  <a:cubicBezTo>
                    <a:pt x="3304223" y="803910"/>
                    <a:pt x="3371850" y="778193"/>
                    <a:pt x="3420428" y="726758"/>
                  </a:cubicBezTo>
                  <a:cubicBezTo>
                    <a:pt x="3469958" y="675323"/>
                    <a:pt x="3493770" y="606743"/>
                    <a:pt x="3493770" y="521970"/>
                  </a:cubicBezTo>
                  <a:cubicBezTo>
                    <a:pt x="3493770" y="438150"/>
                    <a:pt x="3470910" y="371475"/>
                    <a:pt x="3424237" y="322898"/>
                  </a:cubicBezTo>
                  <a:cubicBezTo>
                    <a:pt x="3379470" y="274320"/>
                    <a:pt x="3313748" y="250508"/>
                    <a:pt x="3231833" y="250508"/>
                  </a:cubicBezTo>
                  <a:moveTo>
                    <a:pt x="3329940" y="656273"/>
                  </a:moveTo>
                  <a:cubicBezTo>
                    <a:pt x="3307080" y="685800"/>
                    <a:pt x="3270885" y="700088"/>
                    <a:pt x="3226117" y="700088"/>
                  </a:cubicBezTo>
                  <a:cubicBezTo>
                    <a:pt x="3180398" y="700088"/>
                    <a:pt x="3145155" y="685800"/>
                    <a:pt x="3119438" y="654368"/>
                  </a:cubicBezTo>
                  <a:cubicBezTo>
                    <a:pt x="3093720" y="624840"/>
                    <a:pt x="3081338" y="581977"/>
                    <a:pt x="3081338" y="527685"/>
                  </a:cubicBezTo>
                  <a:cubicBezTo>
                    <a:pt x="3081338" y="471487"/>
                    <a:pt x="3094673" y="428625"/>
                    <a:pt x="3119438" y="398145"/>
                  </a:cubicBezTo>
                  <a:cubicBezTo>
                    <a:pt x="3145155" y="367665"/>
                    <a:pt x="3180398" y="352425"/>
                    <a:pt x="3225165" y="352425"/>
                  </a:cubicBezTo>
                  <a:cubicBezTo>
                    <a:pt x="3268028" y="352425"/>
                    <a:pt x="3303270" y="366712"/>
                    <a:pt x="3328035" y="396240"/>
                  </a:cubicBezTo>
                  <a:cubicBezTo>
                    <a:pt x="3352800" y="425768"/>
                    <a:pt x="3366135" y="468630"/>
                    <a:pt x="3366135" y="524827"/>
                  </a:cubicBezTo>
                  <a:cubicBezTo>
                    <a:pt x="3366135" y="581977"/>
                    <a:pt x="3353753" y="626745"/>
                    <a:pt x="3329940" y="656273"/>
                  </a:cubicBezTo>
                  <a:moveTo>
                    <a:pt x="4155758" y="363855"/>
                  </a:moveTo>
                  <a:lnTo>
                    <a:pt x="4155758" y="261937"/>
                  </a:lnTo>
                  <a:lnTo>
                    <a:pt x="4030980" y="261937"/>
                  </a:lnTo>
                  <a:lnTo>
                    <a:pt x="4030980" y="105728"/>
                  </a:lnTo>
                  <a:lnTo>
                    <a:pt x="4027170" y="106680"/>
                  </a:lnTo>
                  <a:lnTo>
                    <a:pt x="3909060" y="141923"/>
                  </a:lnTo>
                  <a:lnTo>
                    <a:pt x="3906203" y="142875"/>
                  </a:lnTo>
                  <a:lnTo>
                    <a:pt x="3906203" y="261937"/>
                  </a:lnTo>
                  <a:lnTo>
                    <a:pt x="3719512" y="261937"/>
                  </a:lnTo>
                  <a:lnTo>
                    <a:pt x="3719512" y="195262"/>
                  </a:lnTo>
                  <a:cubicBezTo>
                    <a:pt x="3719512" y="164783"/>
                    <a:pt x="3727133" y="140970"/>
                    <a:pt x="3740467" y="125730"/>
                  </a:cubicBezTo>
                  <a:cubicBezTo>
                    <a:pt x="3753803" y="110490"/>
                    <a:pt x="3773805" y="102870"/>
                    <a:pt x="3798570" y="102870"/>
                  </a:cubicBezTo>
                  <a:cubicBezTo>
                    <a:pt x="3815715" y="102870"/>
                    <a:pt x="3833812" y="106680"/>
                    <a:pt x="3853815" y="115253"/>
                  </a:cubicBezTo>
                  <a:lnTo>
                    <a:pt x="3858578" y="118110"/>
                  </a:lnTo>
                  <a:lnTo>
                    <a:pt x="3858578" y="10478"/>
                  </a:lnTo>
                  <a:lnTo>
                    <a:pt x="3855720" y="9525"/>
                  </a:lnTo>
                  <a:cubicBezTo>
                    <a:pt x="3838575" y="3810"/>
                    <a:pt x="3815715" y="0"/>
                    <a:pt x="3786187" y="0"/>
                  </a:cubicBezTo>
                  <a:cubicBezTo>
                    <a:pt x="3749040" y="0"/>
                    <a:pt x="3716655" y="8572"/>
                    <a:pt x="3687128" y="22860"/>
                  </a:cubicBezTo>
                  <a:cubicBezTo>
                    <a:pt x="3657600" y="39053"/>
                    <a:pt x="3635692" y="60960"/>
                    <a:pt x="3619500" y="90488"/>
                  </a:cubicBezTo>
                  <a:cubicBezTo>
                    <a:pt x="3603308" y="119062"/>
                    <a:pt x="3594735" y="151448"/>
                    <a:pt x="3594735" y="188595"/>
                  </a:cubicBezTo>
                  <a:lnTo>
                    <a:pt x="3594735" y="261937"/>
                  </a:lnTo>
                  <a:lnTo>
                    <a:pt x="3508058" y="261937"/>
                  </a:lnTo>
                  <a:lnTo>
                    <a:pt x="3508058" y="362903"/>
                  </a:lnTo>
                  <a:lnTo>
                    <a:pt x="3594735" y="362903"/>
                  </a:lnTo>
                  <a:lnTo>
                    <a:pt x="3594735" y="789623"/>
                  </a:lnTo>
                  <a:lnTo>
                    <a:pt x="3719512" y="789623"/>
                  </a:lnTo>
                  <a:lnTo>
                    <a:pt x="3719512" y="363855"/>
                  </a:lnTo>
                  <a:lnTo>
                    <a:pt x="3906203" y="363855"/>
                  </a:lnTo>
                  <a:lnTo>
                    <a:pt x="3906203" y="635318"/>
                  </a:lnTo>
                  <a:cubicBezTo>
                    <a:pt x="3906203" y="746760"/>
                    <a:pt x="3958590" y="802958"/>
                    <a:pt x="4063365" y="802958"/>
                  </a:cubicBezTo>
                  <a:cubicBezTo>
                    <a:pt x="4080510" y="802958"/>
                    <a:pt x="4098608" y="800100"/>
                    <a:pt x="4115753" y="797243"/>
                  </a:cubicBezTo>
                  <a:cubicBezTo>
                    <a:pt x="4133850" y="793433"/>
                    <a:pt x="4147185" y="788670"/>
                    <a:pt x="4154805" y="784860"/>
                  </a:cubicBezTo>
                  <a:lnTo>
                    <a:pt x="4155758" y="783908"/>
                  </a:lnTo>
                  <a:lnTo>
                    <a:pt x="4155758" y="681990"/>
                  </a:lnTo>
                  <a:lnTo>
                    <a:pt x="4150995" y="685800"/>
                  </a:lnTo>
                  <a:cubicBezTo>
                    <a:pt x="4143375" y="690563"/>
                    <a:pt x="4136708" y="694373"/>
                    <a:pt x="4125278" y="697230"/>
                  </a:cubicBezTo>
                  <a:cubicBezTo>
                    <a:pt x="4115753" y="700088"/>
                    <a:pt x="4107180" y="701040"/>
                    <a:pt x="4100512" y="701040"/>
                  </a:cubicBezTo>
                  <a:cubicBezTo>
                    <a:pt x="4075748" y="701040"/>
                    <a:pt x="4058603" y="695325"/>
                    <a:pt x="4046220" y="681038"/>
                  </a:cubicBezTo>
                  <a:cubicBezTo>
                    <a:pt x="4034790" y="667702"/>
                    <a:pt x="4029075" y="645795"/>
                    <a:pt x="4029075" y="613410"/>
                  </a:cubicBezTo>
                  <a:lnTo>
                    <a:pt x="4029075" y="363855"/>
                  </a:lnTo>
                  <a:lnTo>
                    <a:pt x="4155758" y="363855"/>
                  </a:lnTo>
                  <a:close/>
                </a:path>
              </a:pathLst>
            </a:custGeom>
            <a:solidFill>
              <a:srgbClr val="73737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FEAC267-163C-4DCC-8381-D0CAC8DEC502}"/>
                </a:ext>
              </a:extLst>
            </p:cNvPr>
            <p:cNvSpPr/>
            <p:nvPr/>
          </p:nvSpPr>
          <p:spPr>
            <a:xfrm>
              <a:off x="7353301" y="-1897063"/>
              <a:ext cx="581025" cy="581025"/>
            </a:xfrm>
            <a:custGeom>
              <a:avLst/>
              <a:gdLst>
                <a:gd name="connsiteX0" fmla="*/ 0 w 581025"/>
                <a:gd name="connsiteY0" fmla="*/ 0 h 581025"/>
                <a:gd name="connsiteX1" fmla="*/ 583883 w 581025"/>
                <a:gd name="connsiteY1" fmla="*/ 0 h 581025"/>
                <a:gd name="connsiteX2" fmla="*/ 583883 w 581025"/>
                <a:gd name="connsiteY2" fmla="*/ 583883 h 581025"/>
                <a:gd name="connsiteX3" fmla="*/ 0 w 581025"/>
                <a:gd name="connsiteY3" fmla="*/ 583883 h 581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1025" h="581025">
                  <a:moveTo>
                    <a:pt x="0" y="0"/>
                  </a:moveTo>
                  <a:lnTo>
                    <a:pt x="583883" y="0"/>
                  </a:lnTo>
                  <a:lnTo>
                    <a:pt x="583883" y="583883"/>
                  </a:lnTo>
                  <a:lnTo>
                    <a:pt x="0" y="583883"/>
                  </a:lnTo>
                  <a:close/>
                </a:path>
              </a:pathLst>
            </a:custGeom>
            <a:solidFill>
              <a:srgbClr val="F2502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210C74F8-8AA7-4335-B883-92AC821E5BC6}"/>
                </a:ext>
              </a:extLst>
            </p:cNvPr>
            <p:cNvSpPr/>
            <p:nvPr/>
          </p:nvSpPr>
          <p:spPr>
            <a:xfrm>
              <a:off x="7998143" y="-1897063"/>
              <a:ext cx="581025" cy="581025"/>
            </a:xfrm>
            <a:custGeom>
              <a:avLst/>
              <a:gdLst>
                <a:gd name="connsiteX0" fmla="*/ 0 w 581025"/>
                <a:gd name="connsiteY0" fmla="*/ 0 h 581025"/>
                <a:gd name="connsiteX1" fmla="*/ 583883 w 581025"/>
                <a:gd name="connsiteY1" fmla="*/ 0 h 581025"/>
                <a:gd name="connsiteX2" fmla="*/ 583883 w 581025"/>
                <a:gd name="connsiteY2" fmla="*/ 583883 h 581025"/>
                <a:gd name="connsiteX3" fmla="*/ 0 w 581025"/>
                <a:gd name="connsiteY3" fmla="*/ 583883 h 581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1025" h="581025">
                  <a:moveTo>
                    <a:pt x="0" y="0"/>
                  </a:moveTo>
                  <a:lnTo>
                    <a:pt x="583883" y="0"/>
                  </a:lnTo>
                  <a:lnTo>
                    <a:pt x="583883" y="583883"/>
                  </a:lnTo>
                  <a:lnTo>
                    <a:pt x="0" y="583883"/>
                  </a:lnTo>
                  <a:close/>
                </a:path>
              </a:pathLst>
            </a:custGeom>
            <a:solidFill>
              <a:srgbClr val="7FBA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10F6CD7D-FED7-4E94-B613-8858CD9EF9D5}"/>
                </a:ext>
              </a:extLst>
            </p:cNvPr>
            <p:cNvSpPr/>
            <p:nvPr/>
          </p:nvSpPr>
          <p:spPr>
            <a:xfrm>
              <a:off x="7353301" y="-1252221"/>
              <a:ext cx="581025" cy="581025"/>
            </a:xfrm>
            <a:custGeom>
              <a:avLst/>
              <a:gdLst>
                <a:gd name="connsiteX0" fmla="*/ 0 w 581025"/>
                <a:gd name="connsiteY0" fmla="*/ 0 h 581025"/>
                <a:gd name="connsiteX1" fmla="*/ 583883 w 581025"/>
                <a:gd name="connsiteY1" fmla="*/ 0 h 581025"/>
                <a:gd name="connsiteX2" fmla="*/ 583883 w 581025"/>
                <a:gd name="connsiteY2" fmla="*/ 583883 h 581025"/>
                <a:gd name="connsiteX3" fmla="*/ 0 w 581025"/>
                <a:gd name="connsiteY3" fmla="*/ 583883 h 581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1025" h="581025">
                  <a:moveTo>
                    <a:pt x="0" y="0"/>
                  </a:moveTo>
                  <a:lnTo>
                    <a:pt x="583883" y="0"/>
                  </a:lnTo>
                  <a:lnTo>
                    <a:pt x="583883" y="583883"/>
                  </a:lnTo>
                  <a:lnTo>
                    <a:pt x="0" y="583883"/>
                  </a:lnTo>
                  <a:close/>
                </a:path>
              </a:pathLst>
            </a:custGeom>
            <a:solidFill>
              <a:srgbClr val="00A4E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84D0F63C-34B6-4893-AC74-41986002A339}"/>
                </a:ext>
              </a:extLst>
            </p:cNvPr>
            <p:cNvSpPr/>
            <p:nvPr/>
          </p:nvSpPr>
          <p:spPr>
            <a:xfrm>
              <a:off x="7998143" y="-1252221"/>
              <a:ext cx="581025" cy="581025"/>
            </a:xfrm>
            <a:custGeom>
              <a:avLst/>
              <a:gdLst>
                <a:gd name="connsiteX0" fmla="*/ 0 w 581025"/>
                <a:gd name="connsiteY0" fmla="*/ 0 h 581025"/>
                <a:gd name="connsiteX1" fmla="*/ 583883 w 581025"/>
                <a:gd name="connsiteY1" fmla="*/ 0 h 581025"/>
                <a:gd name="connsiteX2" fmla="*/ 583883 w 581025"/>
                <a:gd name="connsiteY2" fmla="*/ 583883 h 581025"/>
                <a:gd name="connsiteX3" fmla="*/ 0 w 581025"/>
                <a:gd name="connsiteY3" fmla="*/ 583883 h 581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1025" h="581025">
                  <a:moveTo>
                    <a:pt x="0" y="0"/>
                  </a:moveTo>
                  <a:lnTo>
                    <a:pt x="583883" y="0"/>
                  </a:lnTo>
                  <a:lnTo>
                    <a:pt x="583883" y="583883"/>
                  </a:lnTo>
                  <a:lnTo>
                    <a:pt x="0" y="583883"/>
                  </a:lnTo>
                  <a:close/>
                </a:path>
              </a:pathLst>
            </a:custGeom>
            <a:solidFill>
              <a:srgbClr val="FFB9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3894362546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ypography Titl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53823" y="1122366"/>
            <a:ext cx="6827265" cy="2576513"/>
          </a:xfrm>
        </p:spPr>
        <p:txBody>
          <a:bodyPr rIns="0" anchor="b"/>
          <a:lstStyle>
            <a:lvl1pPr algn="r">
              <a:defRPr sz="5996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53823" y="3698876"/>
            <a:ext cx="6827265" cy="1558924"/>
          </a:xfrm>
        </p:spPr>
        <p:txBody>
          <a:bodyPr/>
          <a:lstStyle>
            <a:lvl1pPr marL="0" indent="0" algn="r">
              <a:lnSpc>
                <a:spcPct val="100000"/>
              </a:lnSpc>
              <a:buNone/>
              <a:defRPr sz="2400">
                <a:solidFill>
                  <a:schemeClr val="accent1"/>
                </a:solidFill>
              </a:defRPr>
            </a:lvl1pPr>
            <a:lvl2pPr marL="455883" indent="0" algn="ctr">
              <a:buNone/>
              <a:defRPr sz="1995"/>
            </a:lvl2pPr>
            <a:lvl3pPr marL="911764" indent="0" algn="ctr">
              <a:buNone/>
              <a:defRPr sz="1795"/>
            </a:lvl3pPr>
            <a:lvl4pPr marL="1367646" indent="0" algn="ctr">
              <a:buNone/>
              <a:defRPr sz="1596"/>
            </a:lvl4pPr>
            <a:lvl5pPr marL="1823528" indent="0" algn="ctr">
              <a:buNone/>
              <a:defRPr sz="1596"/>
            </a:lvl5pPr>
            <a:lvl6pPr marL="2279409" indent="0" algn="ctr">
              <a:buNone/>
              <a:defRPr sz="1596"/>
            </a:lvl6pPr>
            <a:lvl7pPr marL="2735291" indent="0" algn="ctr">
              <a:buNone/>
              <a:defRPr sz="1596"/>
            </a:lvl7pPr>
            <a:lvl8pPr marL="3191174" indent="0" algn="ctr">
              <a:buNone/>
              <a:defRPr sz="1596"/>
            </a:lvl8pPr>
            <a:lvl9pPr marL="3647054" indent="0" algn="ctr">
              <a:buNone/>
              <a:defRPr sz="1596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9E3574D-8ABD-40DE-BC1F-304019D0DB5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486120" y="1122366"/>
            <a:ext cx="4158426" cy="4135437"/>
          </a:xfrm>
        </p:spPr>
        <p:txBody>
          <a:bodyPr rIns="0" anchor="ctr"/>
          <a:lstStyle>
            <a:lvl1pPr marL="0" indent="0" algn="l">
              <a:buNone/>
              <a:defRPr>
                <a:solidFill>
                  <a:schemeClr val="accent3"/>
                </a:solidFill>
                <a:latin typeface="+mj-lt"/>
              </a:defRPr>
            </a:lvl1pPr>
            <a:lvl2pPr marL="455883" indent="0">
              <a:buNone/>
              <a:defRPr/>
            </a:lvl2pPr>
            <a:lvl3pPr marL="911764" indent="0">
              <a:buNone/>
              <a:defRPr/>
            </a:lvl3pPr>
            <a:lvl4pPr marL="1367646" indent="0">
              <a:buNone/>
              <a:defRPr/>
            </a:lvl4pPr>
            <a:lvl5pPr marL="1823528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EBF2AC0-642B-498C-BF06-9B26C0A37A90}"/>
              </a:ext>
            </a:extLst>
          </p:cNvPr>
          <p:cNvCxnSpPr/>
          <p:nvPr userDrawn="1"/>
        </p:nvCxnSpPr>
        <p:spPr>
          <a:xfrm>
            <a:off x="7486120" y="1379541"/>
            <a:ext cx="0" cy="3621087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8783A4E-B35D-4CCD-8C43-468408556000}"/>
              </a:ext>
            </a:extLst>
          </p:cNvPr>
          <p:cNvGrpSpPr/>
          <p:nvPr userDrawn="1"/>
        </p:nvGrpSpPr>
        <p:grpSpPr>
          <a:xfrm>
            <a:off x="553823" y="547295"/>
            <a:ext cx="1554197" cy="330567"/>
            <a:chOff x="7353301" y="-1897063"/>
            <a:chExt cx="5749290" cy="1225867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B3E1E658-63AA-4B90-9FAE-C2A0667908E7}"/>
                </a:ext>
              </a:extLst>
            </p:cNvPr>
            <p:cNvSpPr/>
            <p:nvPr/>
          </p:nvSpPr>
          <p:spPr>
            <a:xfrm>
              <a:off x="8949691" y="-1705610"/>
              <a:ext cx="4152900" cy="800100"/>
            </a:xfrm>
            <a:custGeom>
              <a:avLst/>
              <a:gdLst>
                <a:gd name="connsiteX0" fmla="*/ 434340 w 4152900"/>
                <a:gd name="connsiteY0" fmla="*/ 516255 h 800100"/>
                <a:gd name="connsiteX1" fmla="*/ 400050 w 4152900"/>
                <a:gd name="connsiteY1" fmla="*/ 613410 h 800100"/>
                <a:gd name="connsiteX2" fmla="*/ 397192 w 4152900"/>
                <a:gd name="connsiteY2" fmla="*/ 613410 h 800100"/>
                <a:gd name="connsiteX3" fmla="*/ 363855 w 4152900"/>
                <a:gd name="connsiteY3" fmla="*/ 518160 h 800100"/>
                <a:gd name="connsiteX4" fmla="*/ 180022 w 4152900"/>
                <a:gd name="connsiteY4" fmla="*/ 56197 h 800100"/>
                <a:gd name="connsiteX5" fmla="*/ 0 w 4152900"/>
                <a:gd name="connsiteY5" fmla="*/ 56197 h 800100"/>
                <a:gd name="connsiteX6" fmla="*/ 0 w 4152900"/>
                <a:gd name="connsiteY6" fmla="*/ 792480 h 800100"/>
                <a:gd name="connsiteX7" fmla="*/ 119063 w 4152900"/>
                <a:gd name="connsiteY7" fmla="*/ 792480 h 800100"/>
                <a:gd name="connsiteX8" fmla="*/ 119063 w 4152900"/>
                <a:gd name="connsiteY8" fmla="*/ 338137 h 800100"/>
                <a:gd name="connsiteX9" fmla="*/ 118110 w 4152900"/>
                <a:gd name="connsiteY9" fmla="*/ 237173 h 800100"/>
                <a:gd name="connsiteX10" fmla="*/ 114300 w 4152900"/>
                <a:gd name="connsiteY10" fmla="*/ 190500 h 800100"/>
                <a:gd name="connsiteX11" fmla="*/ 117157 w 4152900"/>
                <a:gd name="connsiteY11" fmla="*/ 190500 h 800100"/>
                <a:gd name="connsiteX12" fmla="*/ 134302 w 4152900"/>
                <a:gd name="connsiteY12" fmla="*/ 253365 h 800100"/>
                <a:gd name="connsiteX13" fmla="*/ 355282 w 4152900"/>
                <a:gd name="connsiteY13" fmla="*/ 790575 h 800100"/>
                <a:gd name="connsiteX14" fmla="*/ 439102 w 4152900"/>
                <a:gd name="connsiteY14" fmla="*/ 790575 h 800100"/>
                <a:gd name="connsiteX15" fmla="*/ 658177 w 4152900"/>
                <a:gd name="connsiteY15" fmla="*/ 248603 h 800100"/>
                <a:gd name="connsiteX16" fmla="*/ 672465 w 4152900"/>
                <a:gd name="connsiteY16" fmla="*/ 190500 h 800100"/>
                <a:gd name="connsiteX17" fmla="*/ 675322 w 4152900"/>
                <a:gd name="connsiteY17" fmla="*/ 190500 h 800100"/>
                <a:gd name="connsiteX18" fmla="*/ 669607 w 4152900"/>
                <a:gd name="connsiteY18" fmla="*/ 322898 h 800100"/>
                <a:gd name="connsiteX19" fmla="*/ 669607 w 4152900"/>
                <a:gd name="connsiteY19" fmla="*/ 789623 h 800100"/>
                <a:gd name="connsiteX20" fmla="*/ 796290 w 4152900"/>
                <a:gd name="connsiteY20" fmla="*/ 789623 h 800100"/>
                <a:gd name="connsiteX21" fmla="*/ 796290 w 4152900"/>
                <a:gd name="connsiteY21" fmla="*/ 54292 h 800100"/>
                <a:gd name="connsiteX22" fmla="*/ 622935 w 4152900"/>
                <a:gd name="connsiteY22" fmla="*/ 54292 h 800100"/>
                <a:gd name="connsiteX23" fmla="*/ 434340 w 4152900"/>
                <a:gd name="connsiteY23" fmla="*/ 516255 h 800100"/>
                <a:gd name="connsiteX24" fmla="*/ 916305 w 4152900"/>
                <a:gd name="connsiteY24" fmla="*/ 261937 h 800100"/>
                <a:gd name="connsiteX25" fmla="*/ 1040130 w 4152900"/>
                <a:gd name="connsiteY25" fmla="*/ 261937 h 800100"/>
                <a:gd name="connsiteX26" fmla="*/ 1040130 w 4152900"/>
                <a:gd name="connsiteY26" fmla="*/ 789623 h 800100"/>
                <a:gd name="connsiteX27" fmla="*/ 916305 w 4152900"/>
                <a:gd name="connsiteY27" fmla="*/ 789623 h 800100"/>
                <a:gd name="connsiteX28" fmla="*/ 979170 w 4152900"/>
                <a:gd name="connsiteY28" fmla="*/ 39053 h 800100"/>
                <a:gd name="connsiteX29" fmla="*/ 926782 w 4152900"/>
                <a:gd name="connsiteY29" fmla="*/ 60007 h 800100"/>
                <a:gd name="connsiteX30" fmla="*/ 904875 w 4152900"/>
                <a:gd name="connsiteY30" fmla="*/ 111442 h 800100"/>
                <a:gd name="connsiteX31" fmla="*/ 926782 w 4152900"/>
                <a:gd name="connsiteY31" fmla="*/ 161925 h 800100"/>
                <a:gd name="connsiteX32" fmla="*/ 979170 w 4152900"/>
                <a:gd name="connsiteY32" fmla="*/ 181928 h 800100"/>
                <a:gd name="connsiteX33" fmla="*/ 1031557 w 4152900"/>
                <a:gd name="connsiteY33" fmla="*/ 161925 h 800100"/>
                <a:gd name="connsiteX34" fmla="*/ 1053465 w 4152900"/>
                <a:gd name="connsiteY34" fmla="*/ 111442 h 800100"/>
                <a:gd name="connsiteX35" fmla="*/ 1031557 w 4152900"/>
                <a:gd name="connsiteY35" fmla="*/ 60007 h 800100"/>
                <a:gd name="connsiteX36" fmla="*/ 979170 w 4152900"/>
                <a:gd name="connsiteY36" fmla="*/ 39053 h 800100"/>
                <a:gd name="connsiteX37" fmla="*/ 1479232 w 4152900"/>
                <a:gd name="connsiteY37" fmla="*/ 257175 h 800100"/>
                <a:gd name="connsiteX38" fmla="*/ 1409700 w 4152900"/>
                <a:gd name="connsiteY38" fmla="*/ 249555 h 800100"/>
                <a:gd name="connsiteX39" fmla="*/ 1259205 w 4152900"/>
                <a:gd name="connsiteY39" fmla="*/ 286703 h 800100"/>
                <a:gd name="connsiteX40" fmla="*/ 1160145 w 4152900"/>
                <a:gd name="connsiteY40" fmla="*/ 388620 h 800100"/>
                <a:gd name="connsiteX41" fmla="*/ 1125855 w 4152900"/>
                <a:gd name="connsiteY41" fmla="*/ 541020 h 800100"/>
                <a:gd name="connsiteX42" fmla="*/ 1159192 w 4152900"/>
                <a:gd name="connsiteY42" fmla="*/ 677227 h 800100"/>
                <a:gd name="connsiteX43" fmla="*/ 1252538 w 4152900"/>
                <a:gd name="connsiteY43" fmla="*/ 771525 h 800100"/>
                <a:gd name="connsiteX44" fmla="*/ 1388745 w 4152900"/>
                <a:gd name="connsiteY44" fmla="*/ 804863 h 800100"/>
                <a:gd name="connsiteX45" fmla="*/ 1538288 w 4152900"/>
                <a:gd name="connsiteY45" fmla="*/ 769620 h 800100"/>
                <a:gd name="connsiteX46" fmla="*/ 1539240 w 4152900"/>
                <a:gd name="connsiteY46" fmla="*/ 768668 h 800100"/>
                <a:gd name="connsiteX47" fmla="*/ 1539240 w 4152900"/>
                <a:gd name="connsiteY47" fmla="*/ 654368 h 800100"/>
                <a:gd name="connsiteX48" fmla="*/ 1534478 w 4152900"/>
                <a:gd name="connsiteY48" fmla="*/ 658177 h 800100"/>
                <a:gd name="connsiteX49" fmla="*/ 1474470 w 4152900"/>
                <a:gd name="connsiteY49" fmla="*/ 689610 h 800100"/>
                <a:gd name="connsiteX50" fmla="*/ 1415415 w 4152900"/>
                <a:gd name="connsiteY50" fmla="*/ 701040 h 800100"/>
                <a:gd name="connsiteX51" fmla="*/ 1299210 w 4152900"/>
                <a:gd name="connsiteY51" fmla="*/ 655320 h 800100"/>
                <a:gd name="connsiteX52" fmla="*/ 1256348 w 4152900"/>
                <a:gd name="connsiteY52" fmla="*/ 530543 h 800100"/>
                <a:gd name="connsiteX53" fmla="*/ 1300163 w 4152900"/>
                <a:gd name="connsiteY53" fmla="*/ 401955 h 800100"/>
                <a:gd name="connsiteX54" fmla="*/ 1416367 w 4152900"/>
                <a:gd name="connsiteY54" fmla="*/ 354330 h 800100"/>
                <a:gd name="connsiteX55" fmla="*/ 1534478 w 4152900"/>
                <a:gd name="connsiteY55" fmla="*/ 394335 h 800100"/>
                <a:gd name="connsiteX56" fmla="*/ 1539240 w 4152900"/>
                <a:gd name="connsiteY56" fmla="*/ 398145 h 800100"/>
                <a:gd name="connsiteX57" fmla="*/ 1539240 w 4152900"/>
                <a:gd name="connsiteY57" fmla="*/ 277178 h 800100"/>
                <a:gd name="connsiteX58" fmla="*/ 1538288 w 4152900"/>
                <a:gd name="connsiteY58" fmla="*/ 276225 h 800100"/>
                <a:gd name="connsiteX59" fmla="*/ 1479232 w 4152900"/>
                <a:gd name="connsiteY59" fmla="*/ 257175 h 800100"/>
                <a:gd name="connsiteX60" fmla="*/ 1887855 w 4152900"/>
                <a:gd name="connsiteY60" fmla="*/ 253365 h 800100"/>
                <a:gd name="connsiteX61" fmla="*/ 1804035 w 4152900"/>
                <a:gd name="connsiteY61" fmla="*/ 282893 h 800100"/>
                <a:gd name="connsiteX62" fmla="*/ 1756410 w 4152900"/>
                <a:gd name="connsiteY62" fmla="*/ 354330 h 800100"/>
                <a:gd name="connsiteX63" fmla="*/ 1755457 w 4152900"/>
                <a:gd name="connsiteY63" fmla="*/ 354330 h 800100"/>
                <a:gd name="connsiteX64" fmla="*/ 1755457 w 4152900"/>
                <a:gd name="connsiteY64" fmla="*/ 261937 h 800100"/>
                <a:gd name="connsiteX65" fmla="*/ 1631632 w 4152900"/>
                <a:gd name="connsiteY65" fmla="*/ 261937 h 800100"/>
                <a:gd name="connsiteX66" fmla="*/ 1631632 w 4152900"/>
                <a:gd name="connsiteY66" fmla="*/ 789623 h 800100"/>
                <a:gd name="connsiteX67" fmla="*/ 1755457 w 4152900"/>
                <a:gd name="connsiteY67" fmla="*/ 789623 h 800100"/>
                <a:gd name="connsiteX68" fmla="*/ 1755457 w 4152900"/>
                <a:gd name="connsiteY68" fmla="*/ 520065 h 800100"/>
                <a:gd name="connsiteX69" fmla="*/ 1785938 w 4152900"/>
                <a:gd name="connsiteY69" fmla="*/ 408623 h 800100"/>
                <a:gd name="connsiteX70" fmla="*/ 1865948 w 4152900"/>
                <a:gd name="connsiteY70" fmla="*/ 365760 h 800100"/>
                <a:gd name="connsiteX71" fmla="*/ 1903095 w 4152900"/>
                <a:gd name="connsiteY71" fmla="*/ 370523 h 800100"/>
                <a:gd name="connsiteX72" fmla="*/ 1932623 w 4152900"/>
                <a:gd name="connsiteY72" fmla="*/ 382905 h 800100"/>
                <a:gd name="connsiteX73" fmla="*/ 1937385 w 4152900"/>
                <a:gd name="connsiteY73" fmla="*/ 386715 h 800100"/>
                <a:gd name="connsiteX74" fmla="*/ 1937385 w 4152900"/>
                <a:gd name="connsiteY74" fmla="*/ 262890 h 800100"/>
                <a:gd name="connsiteX75" fmla="*/ 1934528 w 4152900"/>
                <a:gd name="connsiteY75" fmla="*/ 261937 h 800100"/>
                <a:gd name="connsiteX76" fmla="*/ 1887855 w 4152900"/>
                <a:gd name="connsiteY76" fmla="*/ 253365 h 800100"/>
                <a:gd name="connsiteX77" fmla="*/ 2225040 w 4152900"/>
                <a:gd name="connsiteY77" fmla="*/ 250508 h 800100"/>
                <a:gd name="connsiteX78" fmla="*/ 2020253 w 4152900"/>
                <a:gd name="connsiteY78" fmla="*/ 326708 h 800100"/>
                <a:gd name="connsiteX79" fmla="*/ 1946910 w 4152900"/>
                <a:gd name="connsiteY79" fmla="*/ 534352 h 800100"/>
                <a:gd name="connsiteX80" fmla="*/ 2019300 w 4152900"/>
                <a:gd name="connsiteY80" fmla="*/ 731520 h 800100"/>
                <a:gd name="connsiteX81" fmla="*/ 2212658 w 4152900"/>
                <a:gd name="connsiteY81" fmla="*/ 803910 h 800100"/>
                <a:gd name="connsiteX82" fmla="*/ 2413635 w 4152900"/>
                <a:gd name="connsiteY82" fmla="*/ 726758 h 800100"/>
                <a:gd name="connsiteX83" fmla="*/ 2486978 w 4152900"/>
                <a:gd name="connsiteY83" fmla="*/ 521970 h 800100"/>
                <a:gd name="connsiteX84" fmla="*/ 2417445 w 4152900"/>
                <a:gd name="connsiteY84" fmla="*/ 322898 h 800100"/>
                <a:gd name="connsiteX85" fmla="*/ 2225040 w 4152900"/>
                <a:gd name="connsiteY85" fmla="*/ 250508 h 800100"/>
                <a:gd name="connsiteX86" fmla="*/ 2324100 w 4152900"/>
                <a:gd name="connsiteY86" fmla="*/ 656273 h 800100"/>
                <a:gd name="connsiteX87" fmla="*/ 2220278 w 4152900"/>
                <a:gd name="connsiteY87" fmla="*/ 700088 h 800100"/>
                <a:gd name="connsiteX88" fmla="*/ 2113598 w 4152900"/>
                <a:gd name="connsiteY88" fmla="*/ 654368 h 800100"/>
                <a:gd name="connsiteX89" fmla="*/ 2075498 w 4152900"/>
                <a:gd name="connsiteY89" fmla="*/ 527685 h 800100"/>
                <a:gd name="connsiteX90" fmla="*/ 2113598 w 4152900"/>
                <a:gd name="connsiteY90" fmla="*/ 398145 h 800100"/>
                <a:gd name="connsiteX91" fmla="*/ 2219325 w 4152900"/>
                <a:gd name="connsiteY91" fmla="*/ 352425 h 800100"/>
                <a:gd name="connsiteX92" fmla="*/ 2322195 w 4152900"/>
                <a:gd name="connsiteY92" fmla="*/ 396240 h 800100"/>
                <a:gd name="connsiteX93" fmla="*/ 2360295 w 4152900"/>
                <a:gd name="connsiteY93" fmla="*/ 524827 h 800100"/>
                <a:gd name="connsiteX94" fmla="*/ 2324100 w 4152900"/>
                <a:gd name="connsiteY94" fmla="*/ 656273 h 800100"/>
                <a:gd name="connsiteX95" fmla="*/ 2763203 w 4152900"/>
                <a:gd name="connsiteY95" fmla="*/ 481012 h 800100"/>
                <a:gd name="connsiteX96" fmla="*/ 2687955 w 4152900"/>
                <a:gd name="connsiteY96" fmla="*/ 441960 h 800100"/>
                <a:gd name="connsiteX97" fmla="*/ 2673667 w 4152900"/>
                <a:gd name="connsiteY97" fmla="*/ 401955 h 800100"/>
                <a:gd name="connsiteX98" fmla="*/ 2693670 w 4152900"/>
                <a:gd name="connsiteY98" fmla="*/ 363855 h 800100"/>
                <a:gd name="connsiteX99" fmla="*/ 2747963 w 4152900"/>
                <a:gd name="connsiteY99" fmla="*/ 349568 h 800100"/>
                <a:gd name="connsiteX100" fmla="*/ 2811780 w 4152900"/>
                <a:gd name="connsiteY100" fmla="*/ 359093 h 800100"/>
                <a:gd name="connsiteX101" fmla="*/ 2867025 w 4152900"/>
                <a:gd name="connsiteY101" fmla="*/ 384810 h 800100"/>
                <a:gd name="connsiteX102" fmla="*/ 2871788 w 4152900"/>
                <a:gd name="connsiteY102" fmla="*/ 388620 h 800100"/>
                <a:gd name="connsiteX103" fmla="*/ 2871788 w 4152900"/>
                <a:gd name="connsiteY103" fmla="*/ 272415 h 800100"/>
                <a:gd name="connsiteX104" fmla="*/ 2868930 w 4152900"/>
                <a:gd name="connsiteY104" fmla="*/ 271462 h 800100"/>
                <a:gd name="connsiteX105" fmla="*/ 2812733 w 4152900"/>
                <a:gd name="connsiteY105" fmla="*/ 255270 h 800100"/>
                <a:gd name="connsiteX106" fmla="*/ 2751773 w 4152900"/>
                <a:gd name="connsiteY106" fmla="*/ 249555 h 800100"/>
                <a:gd name="connsiteX107" fmla="*/ 2606040 w 4152900"/>
                <a:gd name="connsiteY107" fmla="*/ 295275 h 800100"/>
                <a:gd name="connsiteX108" fmla="*/ 2549842 w 4152900"/>
                <a:gd name="connsiteY108" fmla="*/ 411480 h 800100"/>
                <a:gd name="connsiteX109" fmla="*/ 2562225 w 4152900"/>
                <a:gd name="connsiteY109" fmla="*/ 476250 h 800100"/>
                <a:gd name="connsiteX110" fmla="*/ 2600325 w 4152900"/>
                <a:gd name="connsiteY110" fmla="*/ 525780 h 800100"/>
                <a:gd name="connsiteX111" fmla="*/ 2676525 w 4152900"/>
                <a:gd name="connsiteY111" fmla="*/ 568643 h 800100"/>
                <a:gd name="connsiteX112" fmla="*/ 2740342 w 4152900"/>
                <a:gd name="connsiteY112" fmla="*/ 598170 h 800100"/>
                <a:gd name="connsiteX113" fmla="*/ 2768917 w 4152900"/>
                <a:gd name="connsiteY113" fmla="*/ 621030 h 800100"/>
                <a:gd name="connsiteX114" fmla="*/ 2776538 w 4152900"/>
                <a:gd name="connsiteY114" fmla="*/ 650558 h 800100"/>
                <a:gd name="connsiteX115" fmla="*/ 2695575 w 4152900"/>
                <a:gd name="connsiteY115" fmla="*/ 702945 h 800100"/>
                <a:gd name="connsiteX116" fmla="*/ 2626995 w 4152900"/>
                <a:gd name="connsiteY116" fmla="*/ 690563 h 800100"/>
                <a:gd name="connsiteX117" fmla="*/ 2557463 w 4152900"/>
                <a:gd name="connsiteY117" fmla="*/ 655320 h 800100"/>
                <a:gd name="connsiteX118" fmla="*/ 2552700 w 4152900"/>
                <a:gd name="connsiteY118" fmla="*/ 651510 h 800100"/>
                <a:gd name="connsiteX119" fmla="*/ 2552700 w 4152900"/>
                <a:gd name="connsiteY119" fmla="*/ 772477 h 800100"/>
                <a:gd name="connsiteX120" fmla="*/ 2555558 w 4152900"/>
                <a:gd name="connsiteY120" fmla="*/ 773430 h 800100"/>
                <a:gd name="connsiteX121" fmla="*/ 2622233 w 4152900"/>
                <a:gd name="connsiteY121" fmla="*/ 794385 h 800100"/>
                <a:gd name="connsiteX122" fmla="*/ 2693670 w 4152900"/>
                <a:gd name="connsiteY122" fmla="*/ 802958 h 800100"/>
                <a:gd name="connsiteX123" fmla="*/ 2847023 w 4152900"/>
                <a:gd name="connsiteY123" fmla="*/ 757238 h 800100"/>
                <a:gd name="connsiteX124" fmla="*/ 2905125 w 4152900"/>
                <a:gd name="connsiteY124" fmla="*/ 637223 h 800100"/>
                <a:gd name="connsiteX125" fmla="*/ 2874645 w 4152900"/>
                <a:gd name="connsiteY125" fmla="*/ 546735 h 800100"/>
                <a:gd name="connsiteX126" fmla="*/ 2763203 w 4152900"/>
                <a:gd name="connsiteY126" fmla="*/ 481012 h 800100"/>
                <a:gd name="connsiteX127" fmla="*/ 3231833 w 4152900"/>
                <a:gd name="connsiteY127" fmla="*/ 250508 h 800100"/>
                <a:gd name="connsiteX128" fmla="*/ 3027045 w 4152900"/>
                <a:gd name="connsiteY128" fmla="*/ 326708 h 800100"/>
                <a:gd name="connsiteX129" fmla="*/ 2953703 w 4152900"/>
                <a:gd name="connsiteY129" fmla="*/ 534352 h 800100"/>
                <a:gd name="connsiteX130" fmla="*/ 3026092 w 4152900"/>
                <a:gd name="connsiteY130" fmla="*/ 731520 h 800100"/>
                <a:gd name="connsiteX131" fmla="*/ 3219450 w 4152900"/>
                <a:gd name="connsiteY131" fmla="*/ 803910 h 800100"/>
                <a:gd name="connsiteX132" fmla="*/ 3420428 w 4152900"/>
                <a:gd name="connsiteY132" fmla="*/ 726758 h 800100"/>
                <a:gd name="connsiteX133" fmla="*/ 3493770 w 4152900"/>
                <a:gd name="connsiteY133" fmla="*/ 521970 h 800100"/>
                <a:gd name="connsiteX134" fmla="*/ 3424237 w 4152900"/>
                <a:gd name="connsiteY134" fmla="*/ 322898 h 800100"/>
                <a:gd name="connsiteX135" fmla="*/ 3231833 w 4152900"/>
                <a:gd name="connsiteY135" fmla="*/ 250508 h 800100"/>
                <a:gd name="connsiteX136" fmla="*/ 3329940 w 4152900"/>
                <a:gd name="connsiteY136" fmla="*/ 656273 h 800100"/>
                <a:gd name="connsiteX137" fmla="*/ 3226117 w 4152900"/>
                <a:gd name="connsiteY137" fmla="*/ 700088 h 800100"/>
                <a:gd name="connsiteX138" fmla="*/ 3119438 w 4152900"/>
                <a:gd name="connsiteY138" fmla="*/ 654368 h 800100"/>
                <a:gd name="connsiteX139" fmla="*/ 3081338 w 4152900"/>
                <a:gd name="connsiteY139" fmla="*/ 527685 h 800100"/>
                <a:gd name="connsiteX140" fmla="*/ 3119438 w 4152900"/>
                <a:gd name="connsiteY140" fmla="*/ 398145 h 800100"/>
                <a:gd name="connsiteX141" fmla="*/ 3225165 w 4152900"/>
                <a:gd name="connsiteY141" fmla="*/ 352425 h 800100"/>
                <a:gd name="connsiteX142" fmla="*/ 3328035 w 4152900"/>
                <a:gd name="connsiteY142" fmla="*/ 396240 h 800100"/>
                <a:gd name="connsiteX143" fmla="*/ 3366135 w 4152900"/>
                <a:gd name="connsiteY143" fmla="*/ 524827 h 800100"/>
                <a:gd name="connsiteX144" fmla="*/ 3329940 w 4152900"/>
                <a:gd name="connsiteY144" fmla="*/ 656273 h 800100"/>
                <a:gd name="connsiteX145" fmla="*/ 4155758 w 4152900"/>
                <a:gd name="connsiteY145" fmla="*/ 363855 h 800100"/>
                <a:gd name="connsiteX146" fmla="*/ 4155758 w 4152900"/>
                <a:gd name="connsiteY146" fmla="*/ 261937 h 800100"/>
                <a:gd name="connsiteX147" fmla="*/ 4030980 w 4152900"/>
                <a:gd name="connsiteY147" fmla="*/ 261937 h 800100"/>
                <a:gd name="connsiteX148" fmla="*/ 4030980 w 4152900"/>
                <a:gd name="connsiteY148" fmla="*/ 105728 h 800100"/>
                <a:gd name="connsiteX149" fmla="*/ 4027170 w 4152900"/>
                <a:gd name="connsiteY149" fmla="*/ 106680 h 800100"/>
                <a:gd name="connsiteX150" fmla="*/ 3909060 w 4152900"/>
                <a:gd name="connsiteY150" fmla="*/ 141923 h 800100"/>
                <a:gd name="connsiteX151" fmla="*/ 3906203 w 4152900"/>
                <a:gd name="connsiteY151" fmla="*/ 142875 h 800100"/>
                <a:gd name="connsiteX152" fmla="*/ 3906203 w 4152900"/>
                <a:gd name="connsiteY152" fmla="*/ 261937 h 800100"/>
                <a:gd name="connsiteX153" fmla="*/ 3719512 w 4152900"/>
                <a:gd name="connsiteY153" fmla="*/ 261937 h 800100"/>
                <a:gd name="connsiteX154" fmla="*/ 3719512 w 4152900"/>
                <a:gd name="connsiteY154" fmla="*/ 195262 h 800100"/>
                <a:gd name="connsiteX155" fmla="*/ 3740467 w 4152900"/>
                <a:gd name="connsiteY155" fmla="*/ 125730 h 800100"/>
                <a:gd name="connsiteX156" fmla="*/ 3798570 w 4152900"/>
                <a:gd name="connsiteY156" fmla="*/ 102870 h 800100"/>
                <a:gd name="connsiteX157" fmla="*/ 3853815 w 4152900"/>
                <a:gd name="connsiteY157" fmla="*/ 115253 h 800100"/>
                <a:gd name="connsiteX158" fmla="*/ 3858578 w 4152900"/>
                <a:gd name="connsiteY158" fmla="*/ 118110 h 800100"/>
                <a:gd name="connsiteX159" fmla="*/ 3858578 w 4152900"/>
                <a:gd name="connsiteY159" fmla="*/ 10478 h 800100"/>
                <a:gd name="connsiteX160" fmla="*/ 3855720 w 4152900"/>
                <a:gd name="connsiteY160" fmla="*/ 9525 h 800100"/>
                <a:gd name="connsiteX161" fmla="*/ 3786187 w 4152900"/>
                <a:gd name="connsiteY161" fmla="*/ 0 h 800100"/>
                <a:gd name="connsiteX162" fmla="*/ 3687128 w 4152900"/>
                <a:gd name="connsiteY162" fmla="*/ 22860 h 800100"/>
                <a:gd name="connsiteX163" fmla="*/ 3619500 w 4152900"/>
                <a:gd name="connsiteY163" fmla="*/ 90488 h 800100"/>
                <a:gd name="connsiteX164" fmla="*/ 3594735 w 4152900"/>
                <a:gd name="connsiteY164" fmla="*/ 188595 h 800100"/>
                <a:gd name="connsiteX165" fmla="*/ 3594735 w 4152900"/>
                <a:gd name="connsiteY165" fmla="*/ 261937 h 800100"/>
                <a:gd name="connsiteX166" fmla="*/ 3508058 w 4152900"/>
                <a:gd name="connsiteY166" fmla="*/ 261937 h 800100"/>
                <a:gd name="connsiteX167" fmla="*/ 3508058 w 4152900"/>
                <a:gd name="connsiteY167" fmla="*/ 362903 h 800100"/>
                <a:gd name="connsiteX168" fmla="*/ 3594735 w 4152900"/>
                <a:gd name="connsiteY168" fmla="*/ 362903 h 800100"/>
                <a:gd name="connsiteX169" fmla="*/ 3594735 w 4152900"/>
                <a:gd name="connsiteY169" fmla="*/ 789623 h 800100"/>
                <a:gd name="connsiteX170" fmla="*/ 3719512 w 4152900"/>
                <a:gd name="connsiteY170" fmla="*/ 789623 h 800100"/>
                <a:gd name="connsiteX171" fmla="*/ 3719512 w 4152900"/>
                <a:gd name="connsiteY171" fmla="*/ 363855 h 800100"/>
                <a:gd name="connsiteX172" fmla="*/ 3906203 w 4152900"/>
                <a:gd name="connsiteY172" fmla="*/ 363855 h 800100"/>
                <a:gd name="connsiteX173" fmla="*/ 3906203 w 4152900"/>
                <a:gd name="connsiteY173" fmla="*/ 635318 h 800100"/>
                <a:gd name="connsiteX174" fmla="*/ 4063365 w 4152900"/>
                <a:gd name="connsiteY174" fmla="*/ 802958 h 800100"/>
                <a:gd name="connsiteX175" fmla="*/ 4115753 w 4152900"/>
                <a:gd name="connsiteY175" fmla="*/ 797243 h 800100"/>
                <a:gd name="connsiteX176" fmla="*/ 4154805 w 4152900"/>
                <a:gd name="connsiteY176" fmla="*/ 784860 h 800100"/>
                <a:gd name="connsiteX177" fmla="*/ 4155758 w 4152900"/>
                <a:gd name="connsiteY177" fmla="*/ 783908 h 800100"/>
                <a:gd name="connsiteX178" fmla="*/ 4155758 w 4152900"/>
                <a:gd name="connsiteY178" fmla="*/ 681990 h 800100"/>
                <a:gd name="connsiteX179" fmla="*/ 4150995 w 4152900"/>
                <a:gd name="connsiteY179" fmla="*/ 685800 h 800100"/>
                <a:gd name="connsiteX180" fmla="*/ 4125278 w 4152900"/>
                <a:gd name="connsiteY180" fmla="*/ 697230 h 800100"/>
                <a:gd name="connsiteX181" fmla="*/ 4100512 w 4152900"/>
                <a:gd name="connsiteY181" fmla="*/ 701040 h 800100"/>
                <a:gd name="connsiteX182" fmla="*/ 4046220 w 4152900"/>
                <a:gd name="connsiteY182" fmla="*/ 681038 h 800100"/>
                <a:gd name="connsiteX183" fmla="*/ 4029075 w 4152900"/>
                <a:gd name="connsiteY183" fmla="*/ 613410 h 800100"/>
                <a:gd name="connsiteX184" fmla="*/ 4029075 w 4152900"/>
                <a:gd name="connsiteY184" fmla="*/ 363855 h 800100"/>
                <a:gd name="connsiteX185" fmla="*/ 4155758 w 4152900"/>
                <a:gd name="connsiteY185" fmla="*/ 363855 h 800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</a:cxnLst>
              <a:rect l="l" t="t" r="r" b="b"/>
              <a:pathLst>
                <a:path w="4152900" h="800100">
                  <a:moveTo>
                    <a:pt x="434340" y="516255"/>
                  </a:moveTo>
                  <a:lnTo>
                    <a:pt x="400050" y="613410"/>
                  </a:lnTo>
                  <a:lnTo>
                    <a:pt x="397192" y="613410"/>
                  </a:lnTo>
                  <a:cubicBezTo>
                    <a:pt x="391477" y="591502"/>
                    <a:pt x="381000" y="558165"/>
                    <a:pt x="363855" y="518160"/>
                  </a:cubicBezTo>
                  <a:lnTo>
                    <a:pt x="180022" y="56197"/>
                  </a:lnTo>
                  <a:lnTo>
                    <a:pt x="0" y="56197"/>
                  </a:lnTo>
                  <a:lnTo>
                    <a:pt x="0" y="792480"/>
                  </a:lnTo>
                  <a:lnTo>
                    <a:pt x="119063" y="792480"/>
                  </a:lnTo>
                  <a:lnTo>
                    <a:pt x="119063" y="338137"/>
                  </a:lnTo>
                  <a:cubicBezTo>
                    <a:pt x="119063" y="309562"/>
                    <a:pt x="119063" y="277178"/>
                    <a:pt x="118110" y="237173"/>
                  </a:cubicBezTo>
                  <a:cubicBezTo>
                    <a:pt x="117157" y="217170"/>
                    <a:pt x="115252" y="201930"/>
                    <a:pt x="114300" y="190500"/>
                  </a:cubicBezTo>
                  <a:lnTo>
                    <a:pt x="117157" y="190500"/>
                  </a:lnTo>
                  <a:cubicBezTo>
                    <a:pt x="122872" y="219075"/>
                    <a:pt x="129540" y="240030"/>
                    <a:pt x="134302" y="253365"/>
                  </a:cubicBezTo>
                  <a:lnTo>
                    <a:pt x="355282" y="790575"/>
                  </a:lnTo>
                  <a:lnTo>
                    <a:pt x="439102" y="790575"/>
                  </a:lnTo>
                  <a:lnTo>
                    <a:pt x="658177" y="248603"/>
                  </a:lnTo>
                  <a:cubicBezTo>
                    <a:pt x="662940" y="236220"/>
                    <a:pt x="667702" y="211455"/>
                    <a:pt x="672465" y="190500"/>
                  </a:cubicBezTo>
                  <a:lnTo>
                    <a:pt x="675322" y="190500"/>
                  </a:lnTo>
                  <a:cubicBezTo>
                    <a:pt x="672465" y="244792"/>
                    <a:pt x="670560" y="293370"/>
                    <a:pt x="669607" y="322898"/>
                  </a:cubicBezTo>
                  <a:lnTo>
                    <a:pt x="669607" y="789623"/>
                  </a:lnTo>
                  <a:lnTo>
                    <a:pt x="796290" y="789623"/>
                  </a:lnTo>
                  <a:lnTo>
                    <a:pt x="796290" y="54292"/>
                  </a:lnTo>
                  <a:lnTo>
                    <a:pt x="622935" y="54292"/>
                  </a:lnTo>
                  <a:lnTo>
                    <a:pt x="434340" y="516255"/>
                  </a:lnTo>
                  <a:close/>
                  <a:moveTo>
                    <a:pt x="916305" y="261937"/>
                  </a:moveTo>
                  <a:lnTo>
                    <a:pt x="1040130" y="261937"/>
                  </a:lnTo>
                  <a:lnTo>
                    <a:pt x="1040130" y="789623"/>
                  </a:lnTo>
                  <a:lnTo>
                    <a:pt x="916305" y="789623"/>
                  </a:lnTo>
                  <a:close/>
                  <a:moveTo>
                    <a:pt x="979170" y="39053"/>
                  </a:moveTo>
                  <a:cubicBezTo>
                    <a:pt x="958215" y="39053"/>
                    <a:pt x="941070" y="46672"/>
                    <a:pt x="926782" y="60007"/>
                  </a:cubicBezTo>
                  <a:cubicBezTo>
                    <a:pt x="912495" y="73342"/>
                    <a:pt x="904875" y="90488"/>
                    <a:pt x="904875" y="111442"/>
                  </a:cubicBezTo>
                  <a:cubicBezTo>
                    <a:pt x="904875" y="131445"/>
                    <a:pt x="912495" y="148590"/>
                    <a:pt x="926782" y="161925"/>
                  </a:cubicBezTo>
                  <a:cubicBezTo>
                    <a:pt x="941070" y="175260"/>
                    <a:pt x="958215" y="181928"/>
                    <a:pt x="979170" y="181928"/>
                  </a:cubicBezTo>
                  <a:cubicBezTo>
                    <a:pt x="1000125" y="181928"/>
                    <a:pt x="1018222" y="174308"/>
                    <a:pt x="1031557" y="161925"/>
                  </a:cubicBezTo>
                  <a:cubicBezTo>
                    <a:pt x="1045845" y="148590"/>
                    <a:pt x="1053465" y="131445"/>
                    <a:pt x="1053465" y="111442"/>
                  </a:cubicBezTo>
                  <a:cubicBezTo>
                    <a:pt x="1053465" y="91440"/>
                    <a:pt x="1045845" y="74295"/>
                    <a:pt x="1031557" y="60007"/>
                  </a:cubicBezTo>
                  <a:cubicBezTo>
                    <a:pt x="1019175" y="46672"/>
                    <a:pt x="1001078" y="39053"/>
                    <a:pt x="979170" y="39053"/>
                  </a:cubicBezTo>
                  <a:moveTo>
                    <a:pt x="1479232" y="257175"/>
                  </a:moveTo>
                  <a:cubicBezTo>
                    <a:pt x="1456373" y="252412"/>
                    <a:pt x="1432560" y="249555"/>
                    <a:pt x="1409700" y="249555"/>
                  </a:cubicBezTo>
                  <a:cubicBezTo>
                    <a:pt x="1353503" y="249555"/>
                    <a:pt x="1302067" y="261937"/>
                    <a:pt x="1259205" y="286703"/>
                  </a:cubicBezTo>
                  <a:cubicBezTo>
                    <a:pt x="1216342" y="311468"/>
                    <a:pt x="1182053" y="345758"/>
                    <a:pt x="1160145" y="388620"/>
                  </a:cubicBezTo>
                  <a:cubicBezTo>
                    <a:pt x="1137285" y="432435"/>
                    <a:pt x="1125855" y="482918"/>
                    <a:pt x="1125855" y="541020"/>
                  </a:cubicBezTo>
                  <a:cubicBezTo>
                    <a:pt x="1125855" y="591502"/>
                    <a:pt x="1137285" y="636270"/>
                    <a:pt x="1159192" y="677227"/>
                  </a:cubicBezTo>
                  <a:cubicBezTo>
                    <a:pt x="1181100" y="717233"/>
                    <a:pt x="1211580" y="749618"/>
                    <a:pt x="1252538" y="771525"/>
                  </a:cubicBezTo>
                  <a:cubicBezTo>
                    <a:pt x="1291590" y="793433"/>
                    <a:pt x="1337310" y="804863"/>
                    <a:pt x="1388745" y="804863"/>
                  </a:cubicBezTo>
                  <a:cubicBezTo>
                    <a:pt x="1447800" y="804863"/>
                    <a:pt x="1498282" y="792480"/>
                    <a:pt x="1538288" y="769620"/>
                  </a:cubicBezTo>
                  <a:lnTo>
                    <a:pt x="1539240" y="768668"/>
                  </a:lnTo>
                  <a:lnTo>
                    <a:pt x="1539240" y="654368"/>
                  </a:lnTo>
                  <a:lnTo>
                    <a:pt x="1534478" y="658177"/>
                  </a:lnTo>
                  <a:cubicBezTo>
                    <a:pt x="1516380" y="671513"/>
                    <a:pt x="1495425" y="682943"/>
                    <a:pt x="1474470" y="689610"/>
                  </a:cubicBezTo>
                  <a:cubicBezTo>
                    <a:pt x="1452563" y="697230"/>
                    <a:pt x="1432560" y="701040"/>
                    <a:pt x="1415415" y="701040"/>
                  </a:cubicBezTo>
                  <a:cubicBezTo>
                    <a:pt x="1365885" y="701040"/>
                    <a:pt x="1326832" y="686752"/>
                    <a:pt x="1299210" y="655320"/>
                  </a:cubicBezTo>
                  <a:cubicBezTo>
                    <a:pt x="1270635" y="624840"/>
                    <a:pt x="1256348" y="582930"/>
                    <a:pt x="1256348" y="530543"/>
                  </a:cubicBezTo>
                  <a:cubicBezTo>
                    <a:pt x="1256348" y="476250"/>
                    <a:pt x="1270635" y="433387"/>
                    <a:pt x="1300163" y="401955"/>
                  </a:cubicBezTo>
                  <a:cubicBezTo>
                    <a:pt x="1329690" y="370523"/>
                    <a:pt x="1368742" y="354330"/>
                    <a:pt x="1416367" y="354330"/>
                  </a:cubicBezTo>
                  <a:cubicBezTo>
                    <a:pt x="1456373" y="354330"/>
                    <a:pt x="1497330" y="367665"/>
                    <a:pt x="1534478" y="394335"/>
                  </a:cubicBezTo>
                  <a:lnTo>
                    <a:pt x="1539240" y="398145"/>
                  </a:lnTo>
                  <a:lnTo>
                    <a:pt x="1539240" y="277178"/>
                  </a:lnTo>
                  <a:lnTo>
                    <a:pt x="1538288" y="276225"/>
                  </a:lnTo>
                  <a:cubicBezTo>
                    <a:pt x="1522095" y="269558"/>
                    <a:pt x="1503998" y="261937"/>
                    <a:pt x="1479232" y="257175"/>
                  </a:cubicBezTo>
                  <a:moveTo>
                    <a:pt x="1887855" y="253365"/>
                  </a:moveTo>
                  <a:cubicBezTo>
                    <a:pt x="1857375" y="253365"/>
                    <a:pt x="1828800" y="262890"/>
                    <a:pt x="1804035" y="282893"/>
                  </a:cubicBezTo>
                  <a:cubicBezTo>
                    <a:pt x="1783080" y="300037"/>
                    <a:pt x="1768792" y="324803"/>
                    <a:pt x="1756410" y="354330"/>
                  </a:cubicBezTo>
                  <a:lnTo>
                    <a:pt x="1755457" y="354330"/>
                  </a:lnTo>
                  <a:lnTo>
                    <a:pt x="1755457" y="261937"/>
                  </a:lnTo>
                  <a:lnTo>
                    <a:pt x="1631632" y="261937"/>
                  </a:lnTo>
                  <a:lnTo>
                    <a:pt x="1631632" y="789623"/>
                  </a:lnTo>
                  <a:lnTo>
                    <a:pt x="1755457" y="789623"/>
                  </a:lnTo>
                  <a:lnTo>
                    <a:pt x="1755457" y="520065"/>
                  </a:lnTo>
                  <a:cubicBezTo>
                    <a:pt x="1755457" y="474345"/>
                    <a:pt x="1764982" y="436245"/>
                    <a:pt x="1785938" y="408623"/>
                  </a:cubicBezTo>
                  <a:cubicBezTo>
                    <a:pt x="1806892" y="380048"/>
                    <a:pt x="1833563" y="365760"/>
                    <a:pt x="1865948" y="365760"/>
                  </a:cubicBezTo>
                  <a:cubicBezTo>
                    <a:pt x="1877378" y="365760"/>
                    <a:pt x="1888807" y="368618"/>
                    <a:pt x="1903095" y="370523"/>
                  </a:cubicBezTo>
                  <a:cubicBezTo>
                    <a:pt x="1916430" y="374333"/>
                    <a:pt x="1925955" y="378143"/>
                    <a:pt x="1932623" y="382905"/>
                  </a:cubicBezTo>
                  <a:lnTo>
                    <a:pt x="1937385" y="386715"/>
                  </a:lnTo>
                  <a:lnTo>
                    <a:pt x="1937385" y="262890"/>
                  </a:lnTo>
                  <a:lnTo>
                    <a:pt x="1934528" y="261937"/>
                  </a:lnTo>
                  <a:cubicBezTo>
                    <a:pt x="1925955" y="256223"/>
                    <a:pt x="1908810" y="253365"/>
                    <a:pt x="1887855" y="253365"/>
                  </a:cubicBezTo>
                  <a:moveTo>
                    <a:pt x="2225040" y="250508"/>
                  </a:moveTo>
                  <a:cubicBezTo>
                    <a:pt x="2138363" y="250508"/>
                    <a:pt x="2068830" y="276225"/>
                    <a:pt x="2020253" y="326708"/>
                  </a:cubicBezTo>
                  <a:cubicBezTo>
                    <a:pt x="1970723" y="377190"/>
                    <a:pt x="1946910" y="446723"/>
                    <a:pt x="1946910" y="534352"/>
                  </a:cubicBezTo>
                  <a:cubicBezTo>
                    <a:pt x="1946910" y="616268"/>
                    <a:pt x="1971675" y="682943"/>
                    <a:pt x="2019300" y="731520"/>
                  </a:cubicBezTo>
                  <a:cubicBezTo>
                    <a:pt x="2066925" y="779145"/>
                    <a:pt x="2131695" y="803910"/>
                    <a:pt x="2212658" y="803910"/>
                  </a:cubicBezTo>
                  <a:cubicBezTo>
                    <a:pt x="2297430" y="803910"/>
                    <a:pt x="2365058" y="778193"/>
                    <a:pt x="2413635" y="726758"/>
                  </a:cubicBezTo>
                  <a:cubicBezTo>
                    <a:pt x="2463165" y="675323"/>
                    <a:pt x="2486978" y="606743"/>
                    <a:pt x="2486978" y="521970"/>
                  </a:cubicBezTo>
                  <a:cubicBezTo>
                    <a:pt x="2486978" y="438150"/>
                    <a:pt x="2464117" y="371475"/>
                    <a:pt x="2417445" y="322898"/>
                  </a:cubicBezTo>
                  <a:cubicBezTo>
                    <a:pt x="2372678" y="274320"/>
                    <a:pt x="2306955" y="250508"/>
                    <a:pt x="2225040" y="250508"/>
                  </a:cubicBezTo>
                  <a:moveTo>
                    <a:pt x="2324100" y="656273"/>
                  </a:moveTo>
                  <a:cubicBezTo>
                    <a:pt x="2301240" y="685800"/>
                    <a:pt x="2265045" y="700088"/>
                    <a:pt x="2220278" y="700088"/>
                  </a:cubicBezTo>
                  <a:cubicBezTo>
                    <a:pt x="2175510" y="700088"/>
                    <a:pt x="2139315" y="685800"/>
                    <a:pt x="2113598" y="654368"/>
                  </a:cubicBezTo>
                  <a:cubicBezTo>
                    <a:pt x="2087880" y="624840"/>
                    <a:pt x="2075498" y="581977"/>
                    <a:pt x="2075498" y="527685"/>
                  </a:cubicBezTo>
                  <a:cubicBezTo>
                    <a:pt x="2075498" y="471487"/>
                    <a:pt x="2088832" y="428625"/>
                    <a:pt x="2113598" y="398145"/>
                  </a:cubicBezTo>
                  <a:cubicBezTo>
                    <a:pt x="2139315" y="367665"/>
                    <a:pt x="2174558" y="352425"/>
                    <a:pt x="2219325" y="352425"/>
                  </a:cubicBezTo>
                  <a:cubicBezTo>
                    <a:pt x="2263140" y="352425"/>
                    <a:pt x="2297430" y="366712"/>
                    <a:pt x="2322195" y="396240"/>
                  </a:cubicBezTo>
                  <a:cubicBezTo>
                    <a:pt x="2346960" y="425768"/>
                    <a:pt x="2360295" y="468630"/>
                    <a:pt x="2360295" y="524827"/>
                  </a:cubicBezTo>
                  <a:cubicBezTo>
                    <a:pt x="2358390" y="581977"/>
                    <a:pt x="2347913" y="626745"/>
                    <a:pt x="2324100" y="656273"/>
                  </a:cubicBezTo>
                  <a:moveTo>
                    <a:pt x="2763203" y="481012"/>
                  </a:moveTo>
                  <a:cubicBezTo>
                    <a:pt x="2724150" y="464820"/>
                    <a:pt x="2699385" y="452437"/>
                    <a:pt x="2687955" y="441960"/>
                  </a:cubicBezTo>
                  <a:cubicBezTo>
                    <a:pt x="2678430" y="432435"/>
                    <a:pt x="2673667" y="419100"/>
                    <a:pt x="2673667" y="401955"/>
                  </a:cubicBezTo>
                  <a:cubicBezTo>
                    <a:pt x="2673667" y="387668"/>
                    <a:pt x="2679383" y="373380"/>
                    <a:pt x="2693670" y="363855"/>
                  </a:cubicBezTo>
                  <a:cubicBezTo>
                    <a:pt x="2707958" y="354330"/>
                    <a:pt x="2724150" y="349568"/>
                    <a:pt x="2747963" y="349568"/>
                  </a:cubicBezTo>
                  <a:cubicBezTo>
                    <a:pt x="2768917" y="349568"/>
                    <a:pt x="2790825" y="353378"/>
                    <a:pt x="2811780" y="359093"/>
                  </a:cubicBezTo>
                  <a:cubicBezTo>
                    <a:pt x="2832735" y="364808"/>
                    <a:pt x="2851785" y="373380"/>
                    <a:pt x="2867025" y="384810"/>
                  </a:cubicBezTo>
                  <a:lnTo>
                    <a:pt x="2871788" y="388620"/>
                  </a:lnTo>
                  <a:lnTo>
                    <a:pt x="2871788" y="272415"/>
                  </a:lnTo>
                  <a:lnTo>
                    <a:pt x="2868930" y="271462"/>
                  </a:lnTo>
                  <a:cubicBezTo>
                    <a:pt x="2854642" y="265748"/>
                    <a:pt x="2835592" y="260033"/>
                    <a:pt x="2812733" y="255270"/>
                  </a:cubicBezTo>
                  <a:cubicBezTo>
                    <a:pt x="2789873" y="251460"/>
                    <a:pt x="2768917" y="249555"/>
                    <a:pt x="2751773" y="249555"/>
                  </a:cubicBezTo>
                  <a:cubicBezTo>
                    <a:pt x="2692717" y="249555"/>
                    <a:pt x="2644140" y="263843"/>
                    <a:pt x="2606040" y="295275"/>
                  </a:cubicBezTo>
                  <a:cubicBezTo>
                    <a:pt x="2567940" y="324803"/>
                    <a:pt x="2549842" y="364808"/>
                    <a:pt x="2549842" y="411480"/>
                  </a:cubicBezTo>
                  <a:cubicBezTo>
                    <a:pt x="2549842" y="436245"/>
                    <a:pt x="2553653" y="458152"/>
                    <a:pt x="2562225" y="476250"/>
                  </a:cubicBezTo>
                  <a:cubicBezTo>
                    <a:pt x="2570798" y="494348"/>
                    <a:pt x="2583180" y="511493"/>
                    <a:pt x="2600325" y="525780"/>
                  </a:cubicBezTo>
                  <a:cubicBezTo>
                    <a:pt x="2617470" y="539115"/>
                    <a:pt x="2642235" y="554355"/>
                    <a:pt x="2676525" y="568643"/>
                  </a:cubicBezTo>
                  <a:cubicBezTo>
                    <a:pt x="2705100" y="581025"/>
                    <a:pt x="2727008" y="590550"/>
                    <a:pt x="2740342" y="598170"/>
                  </a:cubicBezTo>
                  <a:cubicBezTo>
                    <a:pt x="2753678" y="605790"/>
                    <a:pt x="2762250" y="614363"/>
                    <a:pt x="2768917" y="621030"/>
                  </a:cubicBezTo>
                  <a:cubicBezTo>
                    <a:pt x="2773680" y="628650"/>
                    <a:pt x="2776538" y="638175"/>
                    <a:pt x="2776538" y="650558"/>
                  </a:cubicBezTo>
                  <a:cubicBezTo>
                    <a:pt x="2776538" y="685800"/>
                    <a:pt x="2749867" y="702945"/>
                    <a:pt x="2695575" y="702945"/>
                  </a:cubicBezTo>
                  <a:cubicBezTo>
                    <a:pt x="2674620" y="702945"/>
                    <a:pt x="2652713" y="699135"/>
                    <a:pt x="2626995" y="690563"/>
                  </a:cubicBezTo>
                  <a:cubicBezTo>
                    <a:pt x="2601278" y="681990"/>
                    <a:pt x="2577465" y="669608"/>
                    <a:pt x="2557463" y="655320"/>
                  </a:cubicBezTo>
                  <a:lnTo>
                    <a:pt x="2552700" y="651510"/>
                  </a:lnTo>
                  <a:lnTo>
                    <a:pt x="2552700" y="772477"/>
                  </a:lnTo>
                  <a:lnTo>
                    <a:pt x="2555558" y="773430"/>
                  </a:lnTo>
                  <a:cubicBezTo>
                    <a:pt x="2573655" y="782002"/>
                    <a:pt x="2595563" y="787718"/>
                    <a:pt x="2622233" y="794385"/>
                  </a:cubicBezTo>
                  <a:cubicBezTo>
                    <a:pt x="2648903" y="799148"/>
                    <a:pt x="2672715" y="802958"/>
                    <a:pt x="2693670" y="802958"/>
                  </a:cubicBezTo>
                  <a:cubicBezTo>
                    <a:pt x="2757488" y="802958"/>
                    <a:pt x="2809875" y="788670"/>
                    <a:pt x="2847023" y="757238"/>
                  </a:cubicBezTo>
                  <a:cubicBezTo>
                    <a:pt x="2885123" y="726758"/>
                    <a:pt x="2905125" y="687705"/>
                    <a:pt x="2905125" y="637223"/>
                  </a:cubicBezTo>
                  <a:cubicBezTo>
                    <a:pt x="2905125" y="601980"/>
                    <a:pt x="2895600" y="570548"/>
                    <a:pt x="2874645" y="546735"/>
                  </a:cubicBezTo>
                  <a:cubicBezTo>
                    <a:pt x="2847023" y="523875"/>
                    <a:pt x="2812733" y="500062"/>
                    <a:pt x="2763203" y="481012"/>
                  </a:cubicBezTo>
                  <a:moveTo>
                    <a:pt x="3231833" y="250508"/>
                  </a:moveTo>
                  <a:cubicBezTo>
                    <a:pt x="3145155" y="250508"/>
                    <a:pt x="3075623" y="276225"/>
                    <a:pt x="3027045" y="326708"/>
                  </a:cubicBezTo>
                  <a:cubicBezTo>
                    <a:pt x="2978467" y="377190"/>
                    <a:pt x="2953703" y="446723"/>
                    <a:pt x="2953703" y="534352"/>
                  </a:cubicBezTo>
                  <a:cubicBezTo>
                    <a:pt x="2953703" y="616268"/>
                    <a:pt x="2978467" y="682943"/>
                    <a:pt x="3026092" y="731520"/>
                  </a:cubicBezTo>
                  <a:cubicBezTo>
                    <a:pt x="3073717" y="779145"/>
                    <a:pt x="3138488" y="803910"/>
                    <a:pt x="3219450" y="803910"/>
                  </a:cubicBezTo>
                  <a:cubicBezTo>
                    <a:pt x="3304223" y="803910"/>
                    <a:pt x="3371850" y="778193"/>
                    <a:pt x="3420428" y="726758"/>
                  </a:cubicBezTo>
                  <a:cubicBezTo>
                    <a:pt x="3469958" y="675323"/>
                    <a:pt x="3493770" y="606743"/>
                    <a:pt x="3493770" y="521970"/>
                  </a:cubicBezTo>
                  <a:cubicBezTo>
                    <a:pt x="3493770" y="438150"/>
                    <a:pt x="3470910" y="371475"/>
                    <a:pt x="3424237" y="322898"/>
                  </a:cubicBezTo>
                  <a:cubicBezTo>
                    <a:pt x="3379470" y="274320"/>
                    <a:pt x="3313748" y="250508"/>
                    <a:pt x="3231833" y="250508"/>
                  </a:cubicBezTo>
                  <a:moveTo>
                    <a:pt x="3329940" y="656273"/>
                  </a:moveTo>
                  <a:cubicBezTo>
                    <a:pt x="3307080" y="685800"/>
                    <a:pt x="3270885" y="700088"/>
                    <a:pt x="3226117" y="700088"/>
                  </a:cubicBezTo>
                  <a:cubicBezTo>
                    <a:pt x="3180398" y="700088"/>
                    <a:pt x="3145155" y="685800"/>
                    <a:pt x="3119438" y="654368"/>
                  </a:cubicBezTo>
                  <a:cubicBezTo>
                    <a:pt x="3093720" y="624840"/>
                    <a:pt x="3081338" y="581977"/>
                    <a:pt x="3081338" y="527685"/>
                  </a:cubicBezTo>
                  <a:cubicBezTo>
                    <a:pt x="3081338" y="471487"/>
                    <a:pt x="3094673" y="428625"/>
                    <a:pt x="3119438" y="398145"/>
                  </a:cubicBezTo>
                  <a:cubicBezTo>
                    <a:pt x="3145155" y="367665"/>
                    <a:pt x="3180398" y="352425"/>
                    <a:pt x="3225165" y="352425"/>
                  </a:cubicBezTo>
                  <a:cubicBezTo>
                    <a:pt x="3268028" y="352425"/>
                    <a:pt x="3303270" y="366712"/>
                    <a:pt x="3328035" y="396240"/>
                  </a:cubicBezTo>
                  <a:cubicBezTo>
                    <a:pt x="3352800" y="425768"/>
                    <a:pt x="3366135" y="468630"/>
                    <a:pt x="3366135" y="524827"/>
                  </a:cubicBezTo>
                  <a:cubicBezTo>
                    <a:pt x="3366135" y="581977"/>
                    <a:pt x="3353753" y="626745"/>
                    <a:pt x="3329940" y="656273"/>
                  </a:cubicBezTo>
                  <a:moveTo>
                    <a:pt x="4155758" y="363855"/>
                  </a:moveTo>
                  <a:lnTo>
                    <a:pt x="4155758" y="261937"/>
                  </a:lnTo>
                  <a:lnTo>
                    <a:pt x="4030980" y="261937"/>
                  </a:lnTo>
                  <a:lnTo>
                    <a:pt x="4030980" y="105728"/>
                  </a:lnTo>
                  <a:lnTo>
                    <a:pt x="4027170" y="106680"/>
                  </a:lnTo>
                  <a:lnTo>
                    <a:pt x="3909060" y="141923"/>
                  </a:lnTo>
                  <a:lnTo>
                    <a:pt x="3906203" y="142875"/>
                  </a:lnTo>
                  <a:lnTo>
                    <a:pt x="3906203" y="261937"/>
                  </a:lnTo>
                  <a:lnTo>
                    <a:pt x="3719512" y="261937"/>
                  </a:lnTo>
                  <a:lnTo>
                    <a:pt x="3719512" y="195262"/>
                  </a:lnTo>
                  <a:cubicBezTo>
                    <a:pt x="3719512" y="164783"/>
                    <a:pt x="3727133" y="140970"/>
                    <a:pt x="3740467" y="125730"/>
                  </a:cubicBezTo>
                  <a:cubicBezTo>
                    <a:pt x="3753803" y="110490"/>
                    <a:pt x="3773805" y="102870"/>
                    <a:pt x="3798570" y="102870"/>
                  </a:cubicBezTo>
                  <a:cubicBezTo>
                    <a:pt x="3815715" y="102870"/>
                    <a:pt x="3833812" y="106680"/>
                    <a:pt x="3853815" y="115253"/>
                  </a:cubicBezTo>
                  <a:lnTo>
                    <a:pt x="3858578" y="118110"/>
                  </a:lnTo>
                  <a:lnTo>
                    <a:pt x="3858578" y="10478"/>
                  </a:lnTo>
                  <a:lnTo>
                    <a:pt x="3855720" y="9525"/>
                  </a:lnTo>
                  <a:cubicBezTo>
                    <a:pt x="3838575" y="3810"/>
                    <a:pt x="3815715" y="0"/>
                    <a:pt x="3786187" y="0"/>
                  </a:cubicBezTo>
                  <a:cubicBezTo>
                    <a:pt x="3749040" y="0"/>
                    <a:pt x="3716655" y="8572"/>
                    <a:pt x="3687128" y="22860"/>
                  </a:cubicBezTo>
                  <a:cubicBezTo>
                    <a:pt x="3657600" y="39053"/>
                    <a:pt x="3635692" y="60960"/>
                    <a:pt x="3619500" y="90488"/>
                  </a:cubicBezTo>
                  <a:cubicBezTo>
                    <a:pt x="3603308" y="119062"/>
                    <a:pt x="3594735" y="151448"/>
                    <a:pt x="3594735" y="188595"/>
                  </a:cubicBezTo>
                  <a:lnTo>
                    <a:pt x="3594735" y="261937"/>
                  </a:lnTo>
                  <a:lnTo>
                    <a:pt x="3508058" y="261937"/>
                  </a:lnTo>
                  <a:lnTo>
                    <a:pt x="3508058" y="362903"/>
                  </a:lnTo>
                  <a:lnTo>
                    <a:pt x="3594735" y="362903"/>
                  </a:lnTo>
                  <a:lnTo>
                    <a:pt x="3594735" y="789623"/>
                  </a:lnTo>
                  <a:lnTo>
                    <a:pt x="3719512" y="789623"/>
                  </a:lnTo>
                  <a:lnTo>
                    <a:pt x="3719512" y="363855"/>
                  </a:lnTo>
                  <a:lnTo>
                    <a:pt x="3906203" y="363855"/>
                  </a:lnTo>
                  <a:lnTo>
                    <a:pt x="3906203" y="635318"/>
                  </a:lnTo>
                  <a:cubicBezTo>
                    <a:pt x="3906203" y="746760"/>
                    <a:pt x="3958590" y="802958"/>
                    <a:pt x="4063365" y="802958"/>
                  </a:cubicBezTo>
                  <a:cubicBezTo>
                    <a:pt x="4080510" y="802958"/>
                    <a:pt x="4098608" y="800100"/>
                    <a:pt x="4115753" y="797243"/>
                  </a:cubicBezTo>
                  <a:cubicBezTo>
                    <a:pt x="4133850" y="793433"/>
                    <a:pt x="4147185" y="788670"/>
                    <a:pt x="4154805" y="784860"/>
                  </a:cubicBezTo>
                  <a:lnTo>
                    <a:pt x="4155758" y="783908"/>
                  </a:lnTo>
                  <a:lnTo>
                    <a:pt x="4155758" y="681990"/>
                  </a:lnTo>
                  <a:lnTo>
                    <a:pt x="4150995" y="685800"/>
                  </a:lnTo>
                  <a:cubicBezTo>
                    <a:pt x="4143375" y="690563"/>
                    <a:pt x="4136708" y="694373"/>
                    <a:pt x="4125278" y="697230"/>
                  </a:cubicBezTo>
                  <a:cubicBezTo>
                    <a:pt x="4115753" y="700088"/>
                    <a:pt x="4107180" y="701040"/>
                    <a:pt x="4100512" y="701040"/>
                  </a:cubicBezTo>
                  <a:cubicBezTo>
                    <a:pt x="4075748" y="701040"/>
                    <a:pt x="4058603" y="695325"/>
                    <a:pt x="4046220" y="681038"/>
                  </a:cubicBezTo>
                  <a:cubicBezTo>
                    <a:pt x="4034790" y="667702"/>
                    <a:pt x="4029075" y="645795"/>
                    <a:pt x="4029075" y="613410"/>
                  </a:cubicBezTo>
                  <a:lnTo>
                    <a:pt x="4029075" y="363855"/>
                  </a:lnTo>
                  <a:lnTo>
                    <a:pt x="4155758" y="363855"/>
                  </a:lnTo>
                  <a:close/>
                </a:path>
              </a:pathLst>
            </a:custGeom>
            <a:solidFill>
              <a:schemeClr val="tx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9D8DE20-1A41-4F32-A2F7-D6BD777AD318}"/>
                </a:ext>
              </a:extLst>
            </p:cNvPr>
            <p:cNvSpPr/>
            <p:nvPr/>
          </p:nvSpPr>
          <p:spPr>
            <a:xfrm>
              <a:off x="7353301" y="-1897063"/>
              <a:ext cx="581025" cy="581025"/>
            </a:xfrm>
            <a:custGeom>
              <a:avLst/>
              <a:gdLst>
                <a:gd name="connsiteX0" fmla="*/ 0 w 581025"/>
                <a:gd name="connsiteY0" fmla="*/ 0 h 581025"/>
                <a:gd name="connsiteX1" fmla="*/ 583883 w 581025"/>
                <a:gd name="connsiteY1" fmla="*/ 0 h 581025"/>
                <a:gd name="connsiteX2" fmla="*/ 583883 w 581025"/>
                <a:gd name="connsiteY2" fmla="*/ 583883 h 581025"/>
                <a:gd name="connsiteX3" fmla="*/ 0 w 581025"/>
                <a:gd name="connsiteY3" fmla="*/ 583883 h 581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1025" h="581025">
                  <a:moveTo>
                    <a:pt x="0" y="0"/>
                  </a:moveTo>
                  <a:lnTo>
                    <a:pt x="583883" y="0"/>
                  </a:lnTo>
                  <a:lnTo>
                    <a:pt x="583883" y="583883"/>
                  </a:lnTo>
                  <a:lnTo>
                    <a:pt x="0" y="583883"/>
                  </a:lnTo>
                  <a:close/>
                </a:path>
              </a:pathLst>
            </a:custGeom>
            <a:solidFill>
              <a:srgbClr val="F2502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FA3E4C6-6EB9-4031-8A5E-9AB5F258FD63}"/>
                </a:ext>
              </a:extLst>
            </p:cNvPr>
            <p:cNvSpPr/>
            <p:nvPr/>
          </p:nvSpPr>
          <p:spPr>
            <a:xfrm>
              <a:off x="7998143" y="-1897063"/>
              <a:ext cx="581025" cy="581025"/>
            </a:xfrm>
            <a:custGeom>
              <a:avLst/>
              <a:gdLst>
                <a:gd name="connsiteX0" fmla="*/ 0 w 581025"/>
                <a:gd name="connsiteY0" fmla="*/ 0 h 581025"/>
                <a:gd name="connsiteX1" fmla="*/ 583883 w 581025"/>
                <a:gd name="connsiteY1" fmla="*/ 0 h 581025"/>
                <a:gd name="connsiteX2" fmla="*/ 583883 w 581025"/>
                <a:gd name="connsiteY2" fmla="*/ 583883 h 581025"/>
                <a:gd name="connsiteX3" fmla="*/ 0 w 581025"/>
                <a:gd name="connsiteY3" fmla="*/ 583883 h 581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1025" h="581025">
                  <a:moveTo>
                    <a:pt x="0" y="0"/>
                  </a:moveTo>
                  <a:lnTo>
                    <a:pt x="583883" y="0"/>
                  </a:lnTo>
                  <a:lnTo>
                    <a:pt x="583883" y="583883"/>
                  </a:lnTo>
                  <a:lnTo>
                    <a:pt x="0" y="583883"/>
                  </a:lnTo>
                  <a:close/>
                </a:path>
              </a:pathLst>
            </a:custGeom>
            <a:solidFill>
              <a:srgbClr val="7FBA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C814088-BEA7-4D58-BEA6-545A939CB1F2}"/>
                </a:ext>
              </a:extLst>
            </p:cNvPr>
            <p:cNvSpPr/>
            <p:nvPr/>
          </p:nvSpPr>
          <p:spPr>
            <a:xfrm>
              <a:off x="7353301" y="-1252221"/>
              <a:ext cx="581025" cy="581025"/>
            </a:xfrm>
            <a:custGeom>
              <a:avLst/>
              <a:gdLst>
                <a:gd name="connsiteX0" fmla="*/ 0 w 581025"/>
                <a:gd name="connsiteY0" fmla="*/ 0 h 581025"/>
                <a:gd name="connsiteX1" fmla="*/ 583883 w 581025"/>
                <a:gd name="connsiteY1" fmla="*/ 0 h 581025"/>
                <a:gd name="connsiteX2" fmla="*/ 583883 w 581025"/>
                <a:gd name="connsiteY2" fmla="*/ 583883 h 581025"/>
                <a:gd name="connsiteX3" fmla="*/ 0 w 581025"/>
                <a:gd name="connsiteY3" fmla="*/ 583883 h 581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1025" h="581025">
                  <a:moveTo>
                    <a:pt x="0" y="0"/>
                  </a:moveTo>
                  <a:lnTo>
                    <a:pt x="583883" y="0"/>
                  </a:lnTo>
                  <a:lnTo>
                    <a:pt x="583883" y="583883"/>
                  </a:lnTo>
                  <a:lnTo>
                    <a:pt x="0" y="583883"/>
                  </a:lnTo>
                  <a:close/>
                </a:path>
              </a:pathLst>
            </a:custGeom>
            <a:solidFill>
              <a:srgbClr val="00A4E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0FCD5A5B-9703-4A12-A4FA-54B47108EFD1}"/>
                </a:ext>
              </a:extLst>
            </p:cNvPr>
            <p:cNvSpPr/>
            <p:nvPr/>
          </p:nvSpPr>
          <p:spPr>
            <a:xfrm>
              <a:off x="7998143" y="-1252221"/>
              <a:ext cx="581025" cy="581025"/>
            </a:xfrm>
            <a:custGeom>
              <a:avLst/>
              <a:gdLst>
                <a:gd name="connsiteX0" fmla="*/ 0 w 581025"/>
                <a:gd name="connsiteY0" fmla="*/ 0 h 581025"/>
                <a:gd name="connsiteX1" fmla="*/ 583883 w 581025"/>
                <a:gd name="connsiteY1" fmla="*/ 0 h 581025"/>
                <a:gd name="connsiteX2" fmla="*/ 583883 w 581025"/>
                <a:gd name="connsiteY2" fmla="*/ 583883 h 581025"/>
                <a:gd name="connsiteX3" fmla="*/ 0 w 581025"/>
                <a:gd name="connsiteY3" fmla="*/ 583883 h 581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1025" h="581025">
                  <a:moveTo>
                    <a:pt x="0" y="0"/>
                  </a:moveTo>
                  <a:lnTo>
                    <a:pt x="583883" y="0"/>
                  </a:lnTo>
                  <a:lnTo>
                    <a:pt x="583883" y="583883"/>
                  </a:lnTo>
                  <a:lnTo>
                    <a:pt x="0" y="583883"/>
                  </a:lnTo>
                  <a:close/>
                </a:path>
              </a:pathLst>
            </a:custGeom>
            <a:solidFill>
              <a:srgbClr val="FFB9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4083987984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ypography 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53823" y="1122366"/>
            <a:ext cx="6827265" cy="2576513"/>
          </a:xfrm>
        </p:spPr>
        <p:txBody>
          <a:bodyPr rIns="0" anchor="b"/>
          <a:lstStyle>
            <a:lvl1pPr algn="r">
              <a:defRPr sz="5996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53823" y="3698876"/>
            <a:ext cx="6827265" cy="1558924"/>
          </a:xfrm>
        </p:spPr>
        <p:txBody>
          <a:bodyPr/>
          <a:lstStyle>
            <a:lvl1pPr marL="0" indent="0" algn="r">
              <a:lnSpc>
                <a:spcPct val="100000"/>
              </a:lnSpc>
              <a:buNone/>
              <a:defRPr sz="2394">
                <a:solidFill>
                  <a:schemeClr val="accent1"/>
                </a:solidFill>
              </a:defRPr>
            </a:lvl1pPr>
            <a:lvl2pPr marL="455883" indent="0" algn="ctr">
              <a:buNone/>
              <a:defRPr sz="1995"/>
            </a:lvl2pPr>
            <a:lvl3pPr marL="911764" indent="0" algn="ctr">
              <a:buNone/>
              <a:defRPr sz="1795"/>
            </a:lvl3pPr>
            <a:lvl4pPr marL="1367646" indent="0" algn="ctr">
              <a:buNone/>
              <a:defRPr sz="1596"/>
            </a:lvl4pPr>
            <a:lvl5pPr marL="1823528" indent="0" algn="ctr">
              <a:buNone/>
              <a:defRPr sz="1596"/>
            </a:lvl5pPr>
            <a:lvl6pPr marL="2279409" indent="0" algn="ctr">
              <a:buNone/>
              <a:defRPr sz="1596"/>
            </a:lvl6pPr>
            <a:lvl7pPr marL="2735291" indent="0" algn="ctr">
              <a:buNone/>
              <a:defRPr sz="1596"/>
            </a:lvl7pPr>
            <a:lvl8pPr marL="3191174" indent="0" algn="ctr">
              <a:buNone/>
              <a:defRPr sz="1596"/>
            </a:lvl8pPr>
            <a:lvl9pPr marL="3647054" indent="0" algn="ctr">
              <a:buNone/>
              <a:defRPr sz="1596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9E3574D-8ABD-40DE-BC1F-304019D0DB5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486120" y="1122366"/>
            <a:ext cx="4158426" cy="4135437"/>
          </a:xfrm>
        </p:spPr>
        <p:txBody>
          <a:bodyPr rIns="0" anchor="ctr"/>
          <a:lstStyle>
            <a:lvl1pPr marL="0" indent="0" algn="l">
              <a:buNone/>
              <a:defRPr>
                <a:solidFill>
                  <a:schemeClr val="accent3"/>
                </a:solidFill>
                <a:latin typeface="+mj-lt"/>
              </a:defRPr>
            </a:lvl1pPr>
            <a:lvl2pPr marL="455883" indent="0">
              <a:buNone/>
              <a:defRPr/>
            </a:lvl2pPr>
            <a:lvl3pPr marL="911764" indent="0">
              <a:buNone/>
              <a:defRPr/>
            </a:lvl3pPr>
            <a:lvl4pPr marL="1367646" indent="0">
              <a:buNone/>
              <a:defRPr/>
            </a:lvl4pPr>
            <a:lvl5pPr marL="1823528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EBF2AC0-642B-498C-BF06-9B26C0A37A90}"/>
              </a:ext>
            </a:extLst>
          </p:cNvPr>
          <p:cNvCxnSpPr/>
          <p:nvPr userDrawn="1"/>
        </p:nvCxnSpPr>
        <p:spPr>
          <a:xfrm>
            <a:off x="7486120" y="1379541"/>
            <a:ext cx="0" cy="3621087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985FEDB6-AE1B-4A26-A3DA-CCF9A9D4731D}"/>
              </a:ext>
            </a:extLst>
          </p:cNvPr>
          <p:cNvGrpSpPr/>
          <p:nvPr userDrawn="1"/>
        </p:nvGrpSpPr>
        <p:grpSpPr>
          <a:xfrm>
            <a:off x="553823" y="547295"/>
            <a:ext cx="1554197" cy="330567"/>
            <a:chOff x="7353301" y="-1897063"/>
            <a:chExt cx="5749290" cy="1225867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009D12FA-0F93-4FF8-AB34-E1592DCD290E}"/>
                </a:ext>
              </a:extLst>
            </p:cNvPr>
            <p:cNvSpPr/>
            <p:nvPr/>
          </p:nvSpPr>
          <p:spPr>
            <a:xfrm>
              <a:off x="8949691" y="-1705610"/>
              <a:ext cx="4152900" cy="800100"/>
            </a:xfrm>
            <a:custGeom>
              <a:avLst/>
              <a:gdLst>
                <a:gd name="connsiteX0" fmla="*/ 434340 w 4152900"/>
                <a:gd name="connsiteY0" fmla="*/ 516255 h 800100"/>
                <a:gd name="connsiteX1" fmla="*/ 400050 w 4152900"/>
                <a:gd name="connsiteY1" fmla="*/ 613410 h 800100"/>
                <a:gd name="connsiteX2" fmla="*/ 397192 w 4152900"/>
                <a:gd name="connsiteY2" fmla="*/ 613410 h 800100"/>
                <a:gd name="connsiteX3" fmla="*/ 363855 w 4152900"/>
                <a:gd name="connsiteY3" fmla="*/ 518160 h 800100"/>
                <a:gd name="connsiteX4" fmla="*/ 180022 w 4152900"/>
                <a:gd name="connsiteY4" fmla="*/ 56197 h 800100"/>
                <a:gd name="connsiteX5" fmla="*/ 0 w 4152900"/>
                <a:gd name="connsiteY5" fmla="*/ 56197 h 800100"/>
                <a:gd name="connsiteX6" fmla="*/ 0 w 4152900"/>
                <a:gd name="connsiteY6" fmla="*/ 792480 h 800100"/>
                <a:gd name="connsiteX7" fmla="*/ 119063 w 4152900"/>
                <a:gd name="connsiteY7" fmla="*/ 792480 h 800100"/>
                <a:gd name="connsiteX8" fmla="*/ 119063 w 4152900"/>
                <a:gd name="connsiteY8" fmla="*/ 338137 h 800100"/>
                <a:gd name="connsiteX9" fmla="*/ 118110 w 4152900"/>
                <a:gd name="connsiteY9" fmla="*/ 237173 h 800100"/>
                <a:gd name="connsiteX10" fmla="*/ 114300 w 4152900"/>
                <a:gd name="connsiteY10" fmla="*/ 190500 h 800100"/>
                <a:gd name="connsiteX11" fmla="*/ 117157 w 4152900"/>
                <a:gd name="connsiteY11" fmla="*/ 190500 h 800100"/>
                <a:gd name="connsiteX12" fmla="*/ 134302 w 4152900"/>
                <a:gd name="connsiteY12" fmla="*/ 253365 h 800100"/>
                <a:gd name="connsiteX13" fmla="*/ 355282 w 4152900"/>
                <a:gd name="connsiteY13" fmla="*/ 790575 h 800100"/>
                <a:gd name="connsiteX14" fmla="*/ 439102 w 4152900"/>
                <a:gd name="connsiteY14" fmla="*/ 790575 h 800100"/>
                <a:gd name="connsiteX15" fmla="*/ 658177 w 4152900"/>
                <a:gd name="connsiteY15" fmla="*/ 248603 h 800100"/>
                <a:gd name="connsiteX16" fmla="*/ 672465 w 4152900"/>
                <a:gd name="connsiteY16" fmla="*/ 190500 h 800100"/>
                <a:gd name="connsiteX17" fmla="*/ 675322 w 4152900"/>
                <a:gd name="connsiteY17" fmla="*/ 190500 h 800100"/>
                <a:gd name="connsiteX18" fmla="*/ 669607 w 4152900"/>
                <a:gd name="connsiteY18" fmla="*/ 322898 h 800100"/>
                <a:gd name="connsiteX19" fmla="*/ 669607 w 4152900"/>
                <a:gd name="connsiteY19" fmla="*/ 789623 h 800100"/>
                <a:gd name="connsiteX20" fmla="*/ 796290 w 4152900"/>
                <a:gd name="connsiteY20" fmla="*/ 789623 h 800100"/>
                <a:gd name="connsiteX21" fmla="*/ 796290 w 4152900"/>
                <a:gd name="connsiteY21" fmla="*/ 54292 h 800100"/>
                <a:gd name="connsiteX22" fmla="*/ 622935 w 4152900"/>
                <a:gd name="connsiteY22" fmla="*/ 54292 h 800100"/>
                <a:gd name="connsiteX23" fmla="*/ 434340 w 4152900"/>
                <a:gd name="connsiteY23" fmla="*/ 516255 h 800100"/>
                <a:gd name="connsiteX24" fmla="*/ 916305 w 4152900"/>
                <a:gd name="connsiteY24" fmla="*/ 261937 h 800100"/>
                <a:gd name="connsiteX25" fmla="*/ 1040130 w 4152900"/>
                <a:gd name="connsiteY25" fmla="*/ 261937 h 800100"/>
                <a:gd name="connsiteX26" fmla="*/ 1040130 w 4152900"/>
                <a:gd name="connsiteY26" fmla="*/ 789623 h 800100"/>
                <a:gd name="connsiteX27" fmla="*/ 916305 w 4152900"/>
                <a:gd name="connsiteY27" fmla="*/ 789623 h 800100"/>
                <a:gd name="connsiteX28" fmla="*/ 979170 w 4152900"/>
                <a:gd name="connsiteY28" fmla="*/ 39053 h 800100"/>
                <a:gd name="connsiteX29" fmla="*/ 926782 w 4152900"/>
                <a:gd name="connsiteY29" fmla="*/ 60007 h 800100"/>
                <a:gd name="connsiteX30" fmla="*/ 904875 w 4152900"/>
                <a:gd name="connsiteY30" fmla="*/ 111442 h 800100"/>
                <a:gd name="connsiteX31" fmla="*/ 926782 w 4152900"/>
                <a:gd name="connsiteY31" fmla="*/ 161925 h 800100"/>
                <a:gd name="connsiteX32" fmla="*/ 979170 w 4152900"/>
                <a:gd name="connsiteY32" fmla="*/ 181928 h 800100"/>
                <a:gd name="connsiteX33" fmla="*/ 1031557 w 4152900"/>
                <a:gd name="connsiteY33" fmla="*/ 161925 h 800100"/>
                <a:gd name="connsiteX34" fmla="*/ 1053465 w 4152900"/>
                <a:gd name="connsiteY34" fmla="*/ 111442 h 800100"/>
                <a:gd name="connsiteX35" fmla="*/ 1031557 w 4152900"/>
                <a:gd name="connsiteY35" fmla="*/ 60007 h 800100"/>
                <a:gd name="connsiteX36" fmla="*/ 979170 w 4152900"/>
                <a:gd name="connsiteY36" fmla="*/ 39053 h 800100"/>
                <a:gd name="connsiteX37" fmla="*/ 1479232 w 4152900"/>
                <a:gd name="connsiteY37" fmla="*/ 257175 h 800100"/>
                <a:gd name="connsiteX38" fmla="*/ 1409700 w 4152900"/>
                <a:gd name="connsiteY38" fmla="*/ 249555 h 800100"/>
                <a:gd name="connsiteX39" fmla="*/ 1259205 w 4152900"/>
                <a:gd name="connsiteY39" fmla="*/ 286703 h 800100"/>
                <a:gd name="connsiteX40" fmla="*/ 1160145 w 4152900"/>
                <a:gd name="connsiteY40" fmla="*/ 388620 h 800100"/>
                <a:gd name="connsiteX41" fmla="*/ 1125855 w 4152900"/>
                <a:gd name="connsiteY41" fmla="*/ 541020 h 800100"/>
                <a:gd name="connsiteX42" fmla="*/ 1159192 w 4152900"/>
                <a:gd name="connsiteY42" fmla="*/ 677227 h 800100"/>
                <a:gd name="connsiteX43" fmla="*/ 1252538 w 4152900"/>
                <a:gd name="connsiteY43" fmla="*/ 771525 h 800100"/>
                <a:gd name="connsiteX44" fmla="*/ 1388745 w 4152900"/>
                <a:gd name="connsiteY44" fmla="*/ 804863 h 800100"/>
                <a:gd name="connsiteX45" fmla="*/ 1538288 w 4152900"/>
                <a:gd name="connsiteY45" fmla="*/ 769620 h 800100"/>
                <a:gd name="connsiteX46" fmla="*/ 1539240 w 4152900"/>
                <a:gd name="connsiteY46" fmla="*/ 768668 h 800100"/>
                <a:gd name="connsiteX47" fmla="*/ 1539240 w 4152900"/>
                <a:gd name="connsiteY47" fmla="*/ 654368 h 800100"/>
                <a:gd name="connsiteX48" fmla="*/ 1534478 w 4152900"/>
                <a:gd name="connsiteY48" fmla="*/ 658177 h 800100"/>
                <a:gd name="connsiteX49" fmla="*/ 1474470 w 4152900"/>
                <a:gd name="connsiteY49" fmla="*/ 689610 h 800100"/>
                <a:gd name="connsiteX50" fmla="*/ 1415415 w 4152900"/>
                <a:gd name="connsiteY50" fmla="*/ 701040 h 800100"/>
                <a:gd name="connsiteX51" fmla="*/ 1299210 w 4152900"/>
                <a:gd name="connsiteY51" fmla="*/ 655320 h 800100"/>
                <a:gd name="connsiteX52" fmla="*/ 1256348 w 4152900"/>
                <a:gd name="connsiteY52" fmla="*/ 530543 h 800100"/>
                <a:gd name="connsiteX53" fmla="*/ 1300163 w 4152900"/>
                <a:gd name="connsiteY53" fmla="*/ 401955 h 800100"/>
                <a:gd name="connsiteX54" fmla="*/ 1416367 w 4152900"/>
                <a:gd name="connsiteY54" fmla="*/ 354330 h 800100"/>
                <a:gd name="connsiteX55" fmla="*/ 1534478 w 4152900"/>
                <a:gd name="connsiteY55" fmla="*/ 394335 h 800100"/>
                <a:gd name="connsiteX56" fmla="*/ 1539240 w 4152900"/>
                <a:gd name="connsiteY56" fmla="*/ 398145 h 800100"/>
                <a:gd name="connsiteX57" fmla="*/ 1539240 w 4152900"/>
                <a:gd name="connsiteY57" fmla="*/ 277178 h 800100"/>
                <a:gd name="connsiteX58" fmla="*/ 1538288 w 4152900"/>
                <a:gd name="connsiteY58" fmla="*/ 276225 h 800100"/>
                <a:gd name="connsiteX59" fmla="*/ 1479232 w 4152900"/>
                <a:gd name="connsiteY59" fmla="*/ 257175 h 800100"/>
                <a:gd name="connsiteX60" fmla="*/ 1887855 w 4152900"/>
                <a:gd name="connsiteY60" fmla="*/ 253365 h 800100"/>
                <a:gd name="connsiteX61" fmla="*/ 1804035 w 4152900"/>
                <a:gd name="connsiteY61" fmla="*/ 282893 h 800100"/>
                <a:gd name="connsiteX62" fmla="*/ 1756410 w 4152900"/>
                <a:gd name="connsiteY62" fmla="*/ 354330 h 800100"/>
                <a:gd name="connsiteX63" fmla="*/ 1755457 w 4152900"/>
                <a:gd name="connsiteY63" fmla="*/ 354330 h 800100"/>
                <a:gd name="connsiteX64" fmla="*/ 1755457 w 4152900"/>
                <a:gd name="connsiteY64" fmla="*/ 261937 h 800100"/>
                <a:gd name="connsiteX65" fmla="*/ 1631632 w 4152900"/>
                <a:gd name="connsiteY65" fmla="*/ 261937 h 800100"/>
                <a:gd name="connsiteX66" fmla="*/ 1631632 w 4152900"/>
                <a:gd name="connsiteY66" fmla="*/ 789623 h 800100"/>
                <a:gd name="connsiteX67" fmla="*/ 1755457 w 4152900"/>
                <a:gd name="connsiteY67" fmla="*/ 789623 h 800100"/>
                <a:gd name="connsiteX68" fmla="*/ 1755457 w 4152900"/>
                <a:gd name="connsiteY68" fmla="*/ 520065 h 800100"/>
                <a:gd name="connsiteX69" fmla="*/ 1785938 w 4152900"/>
                <a:gd name="connsiteY69" fmla="*/ 408623 h 800100"/>
                <a:gd name="connsiteX70" fmla="*/ 1865948 w 4152900"/>
                <a:gd name="connsiteY70" fmla="*/ 365760 h 800100"/>
                <a:gd name="connsiteX71" fmla="*/ 1903095 w 4152900"/>
                <a:gd name="connsiteY71" fmla="*/ 370523 h 800100"/>
                <a:gd name="connsiteX72" fmla="*/ 1932623 w 4152900"/>
                <a:gd name="connsiteY72" fmla="*/ 382905 h 800100"/>
                <a:gd name="connsiteX73" fmla="*/ 1937385 w 4152900"/>
                <a:gd name="connsiteY73" fmla="*/ 386715 h 800100"/>
                <a:gd name="connsiteX74" fmla="*/ 1937385 w 4152900"/>
                <a:gd name="connsiteY74" fmla="*/ 262890 h 800100"/>
                <a:gd name="connsiteX75" fmla="*/ 1934528 w 4152900"/>
                <a:gd name="connsiteY75" fmla="*/ 261937 h 800100"/>
                <a:gd name="connsiteX76" fmla="*/ 1887855 w 4152900"/>
                <a:gd name="connsiteY76" fmla="*/ 253365 h 800100"/>
                <a:gd name="connsiteX77" fmla="*/ 2225040 w 4152900"/>
                <a:gd name="connsiteY77" fmla="*/ 250508 h 800100"/>
                <a:gd name="connsiteX78" fmla="*/ 2020253 w 4152900"/>
                <a:gd name="connsiteY78" fmla="*/ 326708 h 800100"/>
                <a:gd name="connsiteX79" fmla="*/ 1946910 w 4152900"/>
                <a:gd name="connsiteY79" fmla="*/ 534352 h 800100"/>
                <a:gd name="connsiteX80" fmla="*/ 2019300 w 4152900"/>
                <a:gd name="connsiteY80" fmla="*/ 731520 h 800100"/>
                <a:gd name="connsiteX81" fmla="*/ 2212658 w 4152900"/>
                <a:gd name="connsiteY81" fmla="*/ 803910 h 800100"/>
                <a:gd name="connsiteX82" fmla="*/ 2413635 w 4152900"/>
                <a:gd name="connsiteY82" fmla="*/ 726758 h 800100"/>
                <a:gd name="connsiteX83" fmla="*/ 2486978 w 4152900"/>
                <a:gd name="connsiteY83" fmla="*/ 521970 h 800100"/>
                <a:gd name="connsiteX84" fmla="*/ 2417445 w 4152900"/>
                <a:gd name="connsiteY84" fmla="*/ 322898 h 800100"/>
                <a:gd name="connsiteX85" fmla="*/ 2225040 w 4152900"/>
                <a:gd name="connsiteY85" fmla="*/ 250508 h 800100"/>
                <a:gd name="connsiteX86" fmla="*/ 2324100 w 4152900"/>
                <a:gd name="connsiteY86" fmla="*/ 656273 h 800100"/>
                <a:gd name="connsiteX87" fmla="*/ 2220278 w 4152900"/>
                <a:gd name="connsiteY87" fmla="*/ 700088 h 800100"/>
                <a:gd name="connsiteX88" fmla="*/ 2113598 w 4152900"/>
                <a:gd name="connsiteY88" fmla="*/ 654368 h 800100"/>
                <a:gd name="connsiteX89" fmla="*/ 2075498 w 4152900"/>
                <a:gd name="connsiteY89" fmla="*/ 527685 h 800100"/>
                <a:gd name="connsiteX90" fmla="*/ 2113598 w 4152900"/>
                <a:gd name="connsiteY90" fmla="*/ 398145 h 800100"/>
                <a:gd name="connsiteX91" fmla="*/ 2219325 w 4152900"/>
                <a:gd name="connsiteY91" fmla="*/ 352425 h 800100"/>
                <a:gd name="connsiteX92" fmla="*/ 2322195 w 4152900"/>
                <a:gd name="connsiteY92" fmla="*/ 396240 h 800100"/>
                <a:gd name="connsiteX93" fmla="*/ 2360295 w 4152900"/>
                <a:gd name="connsiteY93" fmla="*/ 524827 h 800100"/>
                <a:gd name="connsiteX94" fmla="*/ 2324100 w 4152900"/>
                <a:gd name="connsiteY94" fmla="*/ 656273 h 800100"/>
                <a:gd name="connsiteX95" fmla="*/ 2763203 w 4152900"/>
                <a:gd name="connsiteY95" fmla="*/ 481012 h 800100"/>
                <a:gd name="connsiteX96" fmla="*/ 2687955 w 4152900"/>
                <a:gd name="connsiteY96" fmla="*/ 441960 h 800100"/>
                <a:gd name="connsiteX97" fmla="*/ 2673667 w 4152900"/>
                <a:gd name="connsiteY97" fmla="*/ 401955 h 800100"/>
                <a:gd name="connsiteX98" fmla="*/ 2693670 w 4152900"/>
                <a:gd name="connsiteY98" fmla="*/ 363855 h 800100"/>
                <a:gd name="connsiteX99" fmla="*/ 2747963 w 4152900"/>
                <a:gd name="connsiteY99" fmla="*/ 349568 h 800100"/>
                <a:gd name="connsiteX100" fmla="*/ 2811780 w 4152900"/>
                <a:gd name="connsiteY100" fmla="*/ 359093 h 800100"/>
                <a:gd name="connsiteX101" fmla="*/ 2867025 w 4152900"/>
                <a:gd name="connsiteY101" fmla="*/ 384810 h 800100"/>
                <a:gd name="connsiteX102" fmla="*/ 2871788 w 4152900"/>
                <a:gd name="connsiteY102" fmla="*/ 388620 h 800100"/>
                <a:gd name="connsiteX103" fmla="*/ 2871788 w 4152900"/>
                <a:gd name="connsiteY103" fmla="*/ 272415 h 800100"/>
                <a:gd name="connsiteX104" fmla="*/ 2868930 w 4152900"/>
                <a:gd name="connsiteY104" fmla="*/ 271462 h 800100"/>
                <a:gd name="connsiteX105" fmla="*/ 2812733 w 4152900"/>
                <a:gd name="connsiteY105" fmla="*/ 255270 h 800100"/>
                <a:gd name="connsiteX106" fmla="*/ 2751773 w 4152900"/>
                <a:gd name="connsiteY106" fmla="*/ 249555 h 800100"/>
                <a:gd name="connsiteX107" fmla="*/ 2606040 w 4152900"/>
                <a:gd name="connsiteY107" fmla="*/ 295275 h 800100"/>
                <a:gd name="connsiteX108" fmla="*/ 2549842 w 4152900"/>
                <a:gd name="connsiteY108" fmla="*/ 411480 h 800100"/>
                <a:gd name="connsiteX109" fmla="*/ 2562225 w 4152900"/>
                <a:gd name="connsiteY109" fmla="*/ 476250 h 800100"/>
                <a:gd name="connsiteX110" fmla="*/ 2600325 w 4152900"/>
                <a:gd name="connsiteY110" fmla="*/ 525780 h 800100"/>
                <a:gd name="connsiteX111" fmla="*/ 2676525 w 4152900"/>
                <a:gd name="connsiteY111" fmla="*/ 568643 h 800100"/>
                <a:gd name="connsiteX112" fmla="*/ 2740342 w 4152900"/>
                <a:gd name="connsiteY112" fmla="*/ 598170 h 800100"/>
                <a:gd name="connsiteX113" fmla="*/ 2768917 w 4152900"/>
                <a:gd name="connsiteY113" fmla="*/ 621030 h 800100"/>
                <a:gd name="connsiteX114" fmla="*/ 2776538 w 4152900"/>
                <a:gd name="connsiteY114" fmla="*/ 650558 h 800100"/>
                <a:gd name="connsiteX115" fmla="*/ 2695575 w 4152900"/>
                <a:gd name="connsiteY115" fmla="*/ 702945 h 800100"/>
                <a:gd name="connsiteX116" fmla="*/ 2626995 w 4152900"/>
                <a:gd name="connsiteY116" fmla="*/ 690563 h 800100"/>
                <a:gd name="connsiteX117" fmla="*/ 2557463 w 4152900"/>
                <a:gd name="connsiteY117" fmla="*/ 655320 h 800100"/>
                <a:gd name="connsiteX118" fmla="*/ 2552700 w 4152900"/>
                <a:gd name="connsiteY118" fmla="*/ 651510 h 800100"/>
                <a:gd name="connsiteX119" fmla="*/ 2552700 w 4152900"/>
                <a:gd name="connsiteY119" fmla="*/ 772477 h 800100"/>
                <a:gd name="connsiteX120" fmla="*/ 2555558 w 4152900"/>
                <a:gd name="connsiteY120" fmla="*/ 773430 h 800100"/>
                <a:gd name="connsiteX121" fmla="*/ 2622233 w 4152900"/>
                <a:gd name="connsiteY121" fmla="*/ 794385 h 800100"/>
                <a:gd name="connsiteX122" fmla="*/ 2693670 w 4152900"/>
                <a:gd name="connsiteY122" fmla="*/ 802958 h 800100"/>
                <a:gd name="connsiteX123" fmla="*/ 2847023 w 4152900"/>
                <a:gd name="connsiteY123" fmla="*/ 757238 h 800100"/>
                <a:gd name="connsiteX124" fmla="*/ 2905125 w 4152900"/>
                <a:gd name="connsiteY124" fmla="*/ 637223 h 800100"/>
                <a:gd name="connsiteX125" fmla="*/ 2874645 w 4152900"/>
                <a:gd name="connsiteY125" fmla="*/ 546735 h 800100"/>
                <a:gd name="connsiteX126" fmla="*/ 2763203 w 4152900"/>
                <a:gd name="connsiteY126" fmla="*/ 481012 h 800100"/>
                <a:gd name="connsiteX127" fmla="*/ 3231833 w 4152900"/>
                <a:gd name="connsiteY127" fmla="*/ 250508 h 800100"/>
                <a:gd name="connsiteX128" fmla="*/ 3027045 w 4152900"/>
                <a:gd name="connsiteY128" fmla="*/ 326708 h 800100"/>
                <a:gd name="connsiteX129" fmla="*/ 2953703 w 4152900"/>
                <a:gd name="connsiteY129" fmla="*/ 534352 h 800100"/>
                <a:gd name="connsiteX130" fmla="*/ 3026092 w 4152900"/>
                <a:gd name="connsiteY130" fmla="*/ 731520 h 800100"/>
                <a:gd name="connsiteX131" fmla="*/ 3219450 w 4152900"/>
                <a:gd name="connsiteY131" fmla="*/ 803910 h 800100"/>
                <a:gd name="connsiteX132" fmla="*/ 3420428 w 4152900"/>
                <a:gd name="connsiteY132" fmla="*/ 726758 h 800100"/>
                <a:gd name="connsiteX133" fmla="*/ 3493770 w 4152900"/>
                <a:gd name="connsiteY133" fmla="*/ 521970 h 800100"/>
                <a:gd name="connsiteX134" fmla="*/ 3424237 w 4152900"/>
                <a:gd name="connsiteY134" fmla="*/ 322898 h 800100"/>
                <a:gd name="connsiteX135" fmla="*/ 3231833 w 4152900"/>
                <a:gd name="connsiteY135" fmla="*/ 250508 h 800100"/>
                <a:gd name="connsiteX136" fmla="*/ 3329940 w 4152900"/>
                <a:gd name="connsiteY136" fmla="*/ 656273 h 800100"/>
                <a:gd name="connsiteX137" fmla="*/ 3226117 w 4152900"/>
                <a:gd name="connsiteY137" fmla="*/ 700088 h 800100"/>
                <a:gd name="connsiteX138" fmla="*/ 3119438 w 4152900"/>
                <a:gd name="connsiteY138" fmla="*/ 654368 h 800100"/>
                <a:gd name="connsiteX139" fmla="*/ 3081338 w 4152900"/>
                <a:gd name="connsiteY139" fmla="*/ 527685 h 800100"/>
                <a:gd name="connsiteX140" fmla="*/ 3119438 w 4152900"/>
                <a:gd name="connsiteY140" fmla="*/ 398145 h 800100"/>
                <a:gd name="connsiteX141" fmla="*/ 3225165 w 4152900"/>
                <a:gd name="connsiteY141" fmla="*/ 352425 h 800100"/>
                <a:gd name="connsiteX142" fmla="*/ 3328035 w 4152900"/>
                <a:gd name="connsiteY142" fmla="*/ 396240 h 800100"/>
                <a:gd name="connsiteX143" fmla="*/ 3366135 w 4152900"/>
                <a:gd name="connsiteY143" fmla="*/ 524827 h 800100"/>
                <a:gd name="connsiteX144" fmla="*/ 3329940 w 4152900"/>
                <a:gd name="connsiteY144" fmla="*/ 656273 h 800100"/>
                <a:gd name="connsiteX145" fmla="*/ 4155758 w 4152900"/>
                <a:gd name="connsiteY145" fmla="*/ 363855 h 800100"/>
                <a:gd name="connsiteX146" fmla="*/ 4155758 w 4152900"/>
                <a:gd name="connsiteY146" fmla="*/ 261937 h 800100"/>
                <a:gd name="connsiteX147" fmla="*/ 4030980 w 4152900"/>
                <a:gd name="connsiteY147" fmla="*/ 261937 h 800100"/>
                <a:gd name="connsiteX148" fmla="*/ 4030980 w 4152900"/>
                <a:gd name="connsiteY148" fmla="*/ 105728 h 800100"/>
                <a:gd name="connsiteX149" fmla="*/ 4027170 w 4152900"/>
                <a:gd name="connsiteY149" fmla="*/ 106680 h 800100"/>
                <a:gd name="connsiteX150" fmla="*/ 3909060 w 4152900"/>
                <a:gd name="connsiteY150" fmla="*/ 141923 h 800100"/>
                <a:gd name="connsiteX151" fmla="*/ 3906203 w 4152900"/>
                <a:gd name="connsiteY151" fmla="*/ 142875 h 800100"/>
                <a:gd name="connsiteX152" fmla="*/ 3906203 w 4152900"/>
                <a:gd name="connsiteY152" fmla="*/ 261937 h 800100"/>
                <a:gd name="connsiteX153" fmla="*/ 3719512 w 4152900"/>
                <a:gd name="connsiteY153" fmla="*/ 261937 h 800100"/>
                <a:gd name="connsiteX154" fmla="*/ 3719512 w 4152900"/>
                <a:gd name="connsiteY154" fmla="*/ 195262 h 800100"/>
                <a:gd name="connsiteX155" fmla="*/ 3740467 w 4152900"/>
                <a:gd name="connsiteY155" fmla="*/ 125730 h 800100"/>
                <a:gd name="connsiteX156" fmla="*/ 3798570 w 4152900"/>
                <a:gd name="connsiteY156" fmla="*/ 102870 h 800100"/>
                <a:gd name="connsiteX157" fmla="*/ 3853815 w 4152900"/>
                <a:gd name="connsiteY157" fmla="*/ 115253 h 800100"/>
                <a:gd name="connsiteX158" fmla="*/ 3858578 w 4152900"/>
                <a:gd name="connsiteY158" fmla="*/ 118110 h 800100"/>
                <a:gd name="connsiteX159" fmla="*/ 3858578 w 4152900"/>
                <a:gd name="connsiteY159" fmla="*/ 10478 h 800100"/>
                <a:gd name="connsiteX160" fmla="*/ 3855720 w 4152900"/>
                <a:gd name="connsiteY160" fmla="*/ 9525 h 800100"/>
                <a:gd name="connsiteX161" fmla="*/ 3786187 w 4152900"/>
                <a:gd name="connsiteY161" fmla="*/ 0 h 800100"/>
                <a:gd name="connsiteX162" fmla="*/ 3687128 w 4152900"/>
                <a:gd name="connsiteY162" fmla="*/ 22860 h 800100"/>
                <a:gd name="connsiteX163" fmla="*/ 3619500 w 4152900"/>
                <a:gd name="connsiteY163" fmla="*/ 90488 h 800100"/>
                <a:gd name="connsiteX164" fmla="*/ 3594735 w 4152900"/>
                <a:gd name="connsiteY164" fmla="*/ 188595 h 800100"/>
                <a:gd name="connsiteX165" fmla="*/ 3594735 w 4152900"/>
                <a:gd name="connsiteY165" fmla="*/ 261937 h 800100"/>
                <a:gd name="connsiteX166" fmla="*/ 3508058 w 4152900"/>
                <a:gd name="connsiteY166" fmla="*/ 261937 h 800100"/>
                <a:gd name="connsiteX167" fmla="*/ 3508058 w 4152900"/>
                <a:gd name="connsiteY167" fmla="*/ 362903 h 800100"/>
                <a:gd name="connsiteX168" fmla="*/ 3594735 w 4152900"/>
                <a:gd name="connsiteY168" fmla="*/ 362903 h 800100"/>
                <a:gd name="connsiteX169" fmla="*/ 3594735 w 4152900"/>
                <a:gd name="connsiteY169" fmla="*/ 789623 h 800100"/>
                <a:gd name="connsiteX170" fmla="*/ 3719512 w 4152900"/>
                <a:gd name="connsiteY170" fmla="*/ 789623 h 800100"/>
                <a:gd name="connsiteX171" fmla="*/ 3719512 w 4152900"/>
                <a:gd name="connsiteY171" fmla="*/ 363855 h 800100"/>
                <a:gd name="connsiteX172" fmla="*/ 3906203 w 4152900"/>
                <a:gd name="connsiteY172" fmla="*/ 363855 h 800100"/>
                <a:gd name="connsiteX173" fmla="*/ 3906203 w 4152900"/>
                <a:gd name="connsiteY173" fmla="*/ 635318 h 800100"/>
                <a:gd name="connsiteX174" fmla="*/ 4063365 w 4152900"/>
                <a:gd name="connsiteY174" fmla="*/ 802958 h 800100"/>
                <a:gd name="connsiteX175" fmla="*/ 4115753 w 4152900"/>
                <a:gd name="connsiteY175" fmla="*/ 797243 h 800100"/>
                <a:gd name="connsiteX176" fmla="*/ 4154805 w 4152900"/>
                <a:gd name="connsiteY176" fmla="*/ 784860 h 800100"/>
                <a:gd name="connsiteX177" fmla="*/ 4155758 w 4152900"/>
                <a:gd name="connsiteY177" fmla="*/ 783908 h 800100"/>
                <a:gd name="connsiteX178" fmla="*/ 4155758 w 4152900"/>
                <a:gd name="connsiteY178" fmla="*/ 681990 h 800100"/>
                <a:gd name="connsiteX179" fmla="*/ 4150995 w 4152900"/>
                <a:gd name="connsiteY179" fmla="*/ 685800 h 800100"/>
                <a:gd name="connsiteX180" fmla="*/ 4125278 w 4152900"/>
                <a:gd name="connsiteY180" fmla="*/ 697230 h 800100"/>
                <a:gd name="connsiteX181" fmla="*/ 4100512 w 4152900"/>
                <a:gd name="connsiteY181" fmla="*/ 701040 h 800100"/>
                <a:gd name="connsiteX182" fmla="*/ 4046220 w 4152900"/>
                <a:gd name="connsiteY182" fmla="*/ 681038 h 800100"/>
                <a:gd name="connsiteX183" fmla="*/ 4029075 w 4152900"/>
                <a:gd name="connsiteY183" fmla="*/ 613410 h 800100"/>
                <a:gd name="connsiteX184" fmla="*/ 4029075 w 4152900"/>
                <a:gd name="connsiteY184" fmla="*/ 363855 h 800100"/>
                <a:gd name="connsiteX185" fmla="*/ 4155758 w 4152900"/>
                <a:gd name="connsiteY185" fmla="*/ 363855 h 800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</a:cxnLst>
              <a:rect l="l" t="t" r="r" b="b"/>
              <a:pathLst>
                <a:path w="4152900" h="800100">
                  <a:moveTo>
                    <a:pt x="434340" y="516255"/>
                  </a:moveTo>
                  <a:lnTo>
                    <a:pt x="400050" y="613410"/>
                  </a:lnTo>
                  <a:lnTo>
                    <a:pt x="397192" y="613410"/>
                  </a:lnTo>
                  <a:cubicBezTo>
                    <a:pt x="391477" y="591502"/>
                    <a:pt x="381000" y="558165"/>
                    <a:pt x="363855" y="518160"/>
                  </a:cubicBezTo>
                  <a:lnTo>
                    <a:pt x="180022" y="56197"/>
                  </a:lnTo>
                  <a:lnTo>
                    <a:pt x="0" y="56197"/>
                  </a:lnTo>
                  <a:lnTo>
                    <a:pt x="0" y="792480"/>
                  </a:lnTo>
                  <a:lnTo>
                    <a:pt x="119063" y="792480"/>
                  </a:lnTo>
                  <a:lnTo>
                    <a:pt x="119063" y="338137"/>
                  </a:lnTo>
                  <a:cubicBezTo>
                    <a:pt x="119063" y="309562"/>
                    <a:pt x="119063" y="277178"/>
                    <a:pt x="118110" y="237173"/>
                  </a:cubicBezTo>
                  <a:cubicBezTo>
                    <a:pt x="117157" y="217170"/>
                    <a:pt x="115252" y="201930"/>
                    <a:pt x="114300" y="190500"/>
                  </a:cubicBezTo>
                  <a:lnTo>
                    <a:pt x="117157" y="190500"/>
                  </a:lnTo>
                  <a:cubicBezTo>
                    <a:pt x="122872" y="219075"/>
                    <a:pt x="129540" y="240030"/>
                    <a:pt x="134302" y="253365"/>
                  </a:cubicBezTo>
                  <a:lnTo>
                    <a:pt x="355282" y="790575"/>
                  </a:lnTo>
                  <a:lnTo>
                    <a:pt x="439102" y="790575"/>
                  </a:lnTo>
                  <a:lnTo>
                    <a:pt x="658177" y="248603"/>
                  </a:lnTo>
                  <a:cubicBezTo>
                    <a:pt x="662940" y="236220"/>
                    <a:pt x="667702" y="211455"/>
                    <a:pt x="672465" y="190500"/>
                  </a:cubicBezTo>
                  <a:lnTo>
                    <a:pt x="675322" y="190500"/>
                  </a:lnTo>
                  <a:cubicBezTo>
                    <a:pt x="672465" y="244792"/>
                    <a:pt x="670560" y="293370"/>
                    <a:pt x="669607" y="322898"/>
                  </a:cubicBezTo>
                  <a:lnTo>
                    <a:pt x="669607" y="789623"/>
                  </a:lnTo>
                  <a:lnTo>
                    <a:pt x="796290" y="789623"/>
                  </a:lnTo>
                  <a:lnTo>
                    <a:pt x="796290" y="54292"/>
                  </a:lnTo>
                  <a:lnTo>
                    <a:pt x="622935" y="54292"/>
                  </a:lnTo>
                  <a:lnTo>
                    <a:pt x="434340" y="516255"/>
                  </a:lnTo>
                  <a:close/>
                  <a:moveTo>
                    <a:pt x="916305" y="261937"/>
                  </a:moveTo>
                  <a:lnTo>
                    <a:pt x="1040130" y="261937"/>
                  </a:lnTo>
                  <a:lnTo>
                    <a:pt x="1040130" y="789623"/>
                  </a:lnTo>
                  <a:lnTo>
                    <a:pt x="916305" y="789623"/>
                  </a:lnTo>
                  <a:close/>
                  <a:moveTo>
                    <a:pt x="979170" y="39053"/>
                  </a:moveTo>
                  <a:cubicBezTo>
                    <a:pt x="958215" y="39053"/>
                    <a:pt x="941070" y="46672"/>
                    <a:pt x="926782" y="60007"/>
                  </a:cubicBezTo>
                  <a:cubicBezTo>
                    <a:pt x="912495" y="73342"/>
                    <a:pt x="904875" y="90488"/>
                    <a:pt x="904875" y="111442"/>
                  </a:cubicBezTo>
                  <a:cubicBezTo>
                    <a:pt x="904875" y="131445"/>
                    <a:pt x="912495" y="148590"/>
                    <a:pt x="926782" y="161925"/>
                  </a:cubicBezTo>
                  <a:cubicBezTo>
                    <a:pt x="941070" y="175260"/>
                    <a:pt x="958215" y="181928"/>
                    <a:pt x="979170" y="181928"/>
                  </a:cubicBezTo>
                  <a:cubicBezTo>
                    <a:pt x="1000125" y="181928"/>
                    <a:pt x="1018222" y="174308"/>
                    <a:pt x="1031557" y="161925"/>
                  </a:cubicBezTo>
                  <a:cubicBezTo>
                    <a:pt x="1045845" y="148590"/>
                    <a:pt x="1053465" y="131445"/>
                    <a:pt x="1053465" y="111442"/>
                  </a:cubicBezTo>
                  <a:cubicBezTo>
                    <a:pt x="1053465" y="91440"/>
                    <a:pt x="1045845" y="74295"/>
                    <a:pt x="1031557" y="60007"/>
                  </a:cubicBezTo>
                  <a:cubicBezTo>
                    <a:pt x="1019175" y="46672"/>
                    <a:pt x="1001078" y="39053"/>
                    <a:pt x="979170" y="39053"/>
                  </a:cubicBezTo>
                  <a:moveTo>
                    <a:pt x="1479232" y="257175"/>
                  </a:moveTo>
                  <a:cubicBezTo>
                    <a:pt x="1456373" y="252412"/>
                    <a:pt x="1432560" y="249555"/>
                    <a:pt x="1409700" y="249555"/>
                  </a:cubicBezTo>
                  <a:cubicBezTo>
                    <a:pt x="1353503" y="249555"/>
                    <a:pt x="1302067" y="261937"/>
                    <a:pt x="1259205" y="286703"/>
                  </a:cubicBezTo>
                  <a:cubicBezTo>
                    <a:pt x="1216342" y="311468"/>
                    <a:pt x="1182053" y="345758"/>
                    <a:pt x="1160145" y="388620"/>
                  </a:cubicBezTo>
                  <a:cubicBezTo>
                    <a:pt x="1137285" y="432435"/>
                    <a:pt x="1125855" y="482918"/>
                    <a:pt x="1125855" y="541020"/>
                  </a:cubicBezTo>
                  <a:cubicBezTo>
                    <a:pt x="1125855" y="591502"/>
                    <a:pt x="1137285" y="636270"/>
                    <a:pt x="1159192" y="677227"/>
                  </a:cubicBezTo>
                  <a:cubicBezTo>
                    <a:pt x="1181100" y="717233"/>
                    <a:pt x="1211580" y="749618"/>
                    <a:pt x="1252538" y="771525"/>
                  </a:cubicBezTo>
                  <a:cubicBezTo>
                    <a:pt x="1291590" y="793433"/>
                    <a:pt x="1337310" y="804863"/>
                    <a:pt x="1388745" y="804863"/>
                  </a:cubicBezTo>
                  <a:cubicBezTo>
                    <a:pt x="1447800" y="804863"/>
                    <a:pt x="1498282" y="792480"/>
                    <a:pt x="1538288" y="769620"/>
                  </a:cubicBezTo>
                  <a:lnTo>
                    <a:pt x="1539240" y="768668"/>
                  </a:lnTo>
                  <a:lnTo>
                    <a:pt x="1539240" y="654368"/>
                  </a:lnTo>
                  <a:lnTo>
                    <a:pt x="1534478" y="658177"/>
                  </a:lnTo>
                  <a:cubicBezTo>
                    <a:pt x="1516380" y="671513"/>
                    <a:pt x="1495425" y="682943"/>
                    <a:pt x="1474470" y="689610"/>
                  </a:cubicBezTo>
                  <a:cubicBezTo>
                    <a:pt x="1452563" y="697230"/>
                    <a:pt x="1432560" y="701040"/>
                    <a:pt x="1415415" y="701040"/>
                  </a:cubicBezTo>
                  <a:cubicBezTo>
                    <a:pt x="1365885" y="701040"/>
                    <a:pt x="1326832" y="686752"/>
                    <a:pt x="1299210" y="655320"/>
                  </a:cubicBezTo>
                  <a:cubicBezTo>
                    <a:pt x="1270635" y="624840"/>
                    <a:pt x="1256348" y="582930"/>
                    <a:pt x="1256348" y="530543"/>
                  </a:cubicBezTo>
                  <a:cubicBezTo>
                    <a:pt x="1256348" y="476250"/>
                    <a:pt x="1270635" y="433387"/>
                    <a:pt x="1300163" y="401955"/>
                  </a:cubicBezTo>
                  <a:cubicBezTo>
                    <a:pt x="1329690" y="370523"/>
                    <a:pt x="1368742" y="354330"/>
                    <a:pt x="1416367" y="354330"/>
                  </a:cubicBezTo>
                  <a:cubicBezTo>
                    <a:pt x="1456373" y="354330"/>
                    <a:pt x="1497330" y="367665"/>
                    <a:pt x="1534478" y="394335"/>
                  </a:cubicBezTo>
                  <a:lnTo>
                    <a:pt x="1539240" y="398145"/>
                  </a:lnTo>
                  <a:lnTo>
                    <a:pt x="1539240" y="277178"/>
                  </a:lnTo>
                  <a:lnTo>
                    <a:pt x="1538288" y="276225"/>
                  </a:lnTo>
                  <a:cubicBezTo>
                    <a:pt x="1522095" y="269558"/>
                    <a:pt x="1503998" y="261937"/>
                    <a:pt x="1479232" y="257175"/>
                  </a:cubicBezTo>
                  <a:moveTo>
                    <a:pt x="1887855" y="253365"/>
                  </a:moveTo>
                  <a:cubicBezTo>
                    <a:pt x="1857375" y="253365"/>
                    <a:pt x="1828800" y="262890"/>
                    <a:pt x="1804035" y="282893"/>
                  </a:cubicBezTo>
                  <a:cubicBezTo>
                    <a:pt x="1783080" y="300037"/>
                    <a:pt x="1768792" y="324803"/>
                    <a:pt x="1756410" y="354330"/>
                  </a:cubicBezTo>
                  <a:lnTo>
                    <a:pt x="1755457" y="354330"/>
                  </a:lnTo>
                  <a:lnTo>
                    <a:pt x="1755457" y="261937"/>
                  </a:lnTo>
                  <a:lnTo>
                    <a:pt x="1631632" y="261937"/>
                  </a:lnTo>
                  <a:lnTo>
                    <a:pt x="1631632" y="789623"/>
                  </a:lnTo>
                  <a:lnTo>
                    <a:pt x="1755457" y="789623"/>
                  </a:lnTo>
                  <a:lnTo>
                    <a:pt x="1755457" y="520065"/>
                  </a:lnTo>
                  <a:cubicBezTo>
                    <a:pt x="1755457" y="474345"/>
                    <a:pt x="1764982" y="436245"/>
                    <a:pt x="1785938" y="408623"/>
                  </a:cubicBezTo>
                  <a:cubicBezTo>
                    <a:pt x="1806892" y="380048"/>
                    <a:pt x="1833563" y="365760"/>
                    <a:pt x="1865948" y="365760"/>
                  </a:cubicBezTo>
                  <a:cubicBezTo>
                    <a:pt x="1877378" y="365760"/>
                    <a:pt x="1888807" y="368618"/>
                    <a:pt x="1903095" y="370523"/>
                  </a:cubicBezTo>
                  <a:cubicBezTo>
                    <a:pt x="1916430" y="374333"/>
                    <a:pt x="1925955" y="378143"/>
                    <a:pt x="1932623" y="382905"/>
                  </a:cubicBezTo>
                  <a:lnTo>
                    <a:pt x="1937385" y="386715"/>
                  </a:lnTo>
                  <a:lnTo>
                    <a:pt x="1937385" y="262890"/>
                  </a:lnTo>
                  <a:lnTo>
                    <a:pt x="1934528" y="261937"/>
                  </a:lnTo>
                  <a:cubicBezTo>
                    <a:pt x="1925955" y="256223"/>
                    <a:pt x="1908810" y="253365"/>
                    <a:pt x="1887855" y="253365"/>
                  </a:cubicBezTo>
                  <a:moveTo>
                    <a:pt x="2225040" y="250508"/>
                  </a:moveTo>
                  <a:cubicBezTo>
                    <a:pt x="2138363" y="250508"/>
                    <a:pt x="2068830" y="276225"/>
                    <a:pt x="2020253" y="326708"/>
                  </a:cubicBezTo>
                  <a:cubicBezTo>
                    <a:pt x="1970723" y="377190"/>
                    <a:pt x="1946910" y="446723"/>
                    <a:pt x="1946910" y="534352"/>
                  </a:cubicBezTo>
                  <a:cubicBezTo>
                    <a:pt x="1946910" y="616268"/>
                    <a:pt x="1971675" y="682943"/>
                    <a:pt x="2019300" y="731520"/>
                  </a:cubicBezTo>
                  <a:cubicBezTo>
                    <a:pt x="2066925" y="779145"/>
                    <a:pt x="2131695" y="803910"/>
                    <a:pt x="2212658" y="803910"/>
                  </a:cubicBezTo>
                  <a:cubicBezTo>
                    <a:pt x="2297430" y="803910"/>
                    <a:pt x="2365058" y="778193"/>
                    <a:pt x="2413635" y="726758"/>
                  </a:cubicBezTo>
                  <a:cubicBezTo>
                    <a:pt x="2463165" y="675323"/>
                    <a:pt x="2486978" y="606743"/>
                    <a:pt x="2486978" y="521970"/>
                  </a:cubicBezTo>
                  <a:cubicBezTo>
                    <a:pt x="2486978" y="438150"/>
                    <a:pt x="2464117" y="371475"/>
                    <a:pt x="2417445" y="322898"/>
                  </a:cubicBezTo>
                  <a:cubicBezTo>
                    <a:pt x="2372678" y="274320"/>
                    <a:pt x="2306955" y="250508"/>
                    <a:pt x="2225040" y="250508"/>
                  </a:cubicBezTo>
                  <a:moveTo>
                    <a:pt x="2324100" y="656273"/>
                  </a:moveTo>
                  <a:cubicBezTo>
                    <a:pt x="2301240" y="685800"/>
                    <a:pt x="2265045" y="700088"/>
                    <a:pt x="2220278" y="700088"/>
                  </a:cubicBezTo>
                  <a:cubicBezTo>
                    <a:pt x="2175510" y="700088"/>
                    <a:pt x="2139315" y="685800"/>
                    <a:pt x="2113598" y="654368"/>
                  </a:cubicBezTo>
                  <a:cubicBezTo>
                    <a:pt x="2087880" y="624840"/>
                    <a:pt x="2075498" y="581977"/>
                    <a:pt x="2075498" y="527685"/>
                  </a:cubicBezTo>
                  <a:cubicBezTo>
                    <a:pt x="2075498" y="471487"/>
                    <a:pt x="2088832" y="428625"/>
                    <a:pt x="2113598" y="398145"/>
                  </a:cubicBezTo>
                  <a:cubicBezTo>
                    <a:pt x="2139315" y="367665"/>
                    <a:pt x="2174558" y="352425"/>
                    <a:pt x="2219325" y="352425"/>
                  </a:cubicBezTo>
                  <a:cubicBezTo>
                    <a:pt x="2263140" y="352425"/>
                    <a:pt x="2297430" y="366712"/>
                    <a:pt x="2322195" y="396240"/>
                  </a:cubicBezTo>
                  <a:cubicBezTo>
                    <a:pt x="2346960" y="425768"/>
                    <a:pt x="2360295" y="468630"/>
                    <a:pt x="2360295" y="524827"/>
                  </a:cubicBezTo>
                  <a:cubicBezTo>
                    <a:pt x="2358390" y="581977"/>
                    <a:pt x="2347913" y="626745"/>
                    <a:pt x="2324100" y="656273"/>
                  </a:cubicBezTo>
                  <a:moveTo>
                    <a:pt x="2763203" y="481012"/>
                  </a:moveTo>
                  <a:cubicBezTo>
                    <a:pt x="2724150" y="464820"/>
                    <a:pt x="2699385" y="452437"/>
                    <a:pt x="2687955" y="441960"/>
                  </a:cubicBezTo>
                  <a:cubicBezTo>
                    <a:pt x="2678430" y="432435"/>
                    <a:pt x="2673667" y="419100"/>
                    <a:pt x="2673667" y="401955"/>
                  </a:cubicBezTo>
                  <a:cubicBezTo>
                    <a:pt x="2673667" y="387668"/>
                    <a:pt x="2679383" y="373380"/>
                    <a:pt x="2693670" y="363855"/>
                  </a:cubicBezTo>
                  <a:cubicBezTo>
                    <a:pt x="2707958" y="354330"/>
                    <a:pt x="2724150" y="349568"/>
                    <a:pt x="2747963" y="349568"/>
                  </a:cubicBezTo>
                  <a:cubicBezTo>
                    <a:pt x="2768917" y="349568"/>
                    <a:pt x="2790825" y="353378"/>
                    <a:pt x="2811780" y="359093"/>
                  </a:cubicBezTo>
                  <a:cubicBezTo>
                    <a:pt x="2832735" y="364808"/>
                    <a:pt x="2851785" y="373380"/>
                    <a:pt x="2867025" y="384810"/>
                  </a:cubicBezTo>
                  <a:lnTo>
                    <a:pt x="2871788" y="388620"/>
                  </a:lnTo>
                  <a:lnTo>
                    <a:pt x="2871788" y="272415"/>
                  </a:lnTo>
                  <a:lnTo>
                    <a:pt x="2868930" y="271462"/>
                  </a:lnTo>
                  <a:cubicBezTo>
                    <a:pt x="2854642" y="265748"/>
                    <a:pt x="2835592" y="260033"/>
                    <a:pt x="2812733" y="255270"/>
                  </a:cubicBezTo>
                  <a:cubicBezTo>
                    <a:pt x="2789873" y="251460"/>
                    <a:pt x="2768917" y="249555"/>
                    <a:pt x="2751773" y="249555"/>
                  </a:cubicBezTo>
                  <a:cubicBezTo>
                    <a:pt x="2692717" y="249555"/>
                    <a:pt x="2644140" y="263843"/>
                    <a:pt x="2606040" y="295275"/>
                  </a:cubicBezTo>
                  <a:cubicBezTo>
                    <a:pt x="2567940" y="324803"/>
                    <a:pt x="2549842" y="364808"/>
                    <a:pt x="2549842" y="411480"/>
                  </a:cubicBezTo>
                  <a:cubicBezTo>
                    <a:pt x="2549842" y="436245"/>
                    <a:pt x="2553653" y="458152"/>
                    <a:pt x="2562225" y="476250"/>
                  </a:cubicBezTo>
                  <a:cubicBezTo>
                    <a:pt x="2570798" y="494348"/>
                    <a:pt x="2583180" y="511493"/>
                    <a:pt x="2600325" y="525780"/>
                  </a:cubicBezTo>
                  <a:cubicBezTo>
                    <a:pt x="2617470" y="539115"/>
                    <a:pt x="2642235" y="554355"/>
                    <a:pt x="2676525" y="568643"/>
                  </a:cubicBezTo>
                  <a:cubicBezTo>
                    <a:pt x="2705100" y="581025"/>
                    <a:pt x="2727008" y="590550"/>
                    <a:pt x="2740342" y="598170"/>
                  </a:cubicBezTo>
                  <a:cubicBezTo>
                    <a:pt x="2753678" y="605790"/>
                    <a:pt x="2762250" y="614363"/>
                    <a:pt x="2768917" y="621030"/>
                  </a:cubicBezTo>
                  <a:cubicBezTo>
                    <a:pt x="2773680" y="628650"/>
                    <a:pt x="2776538" y="638175"/>
                    <a:pt x="2776538" y="650558"/>
                  </a:cubicBezTo>
                  <a:cubicBezTo>
                    <a:pt x="2776538" y="685800"/>
                    <a:pt x="2749867" y="702945"/>
                    <a:pt x="2695575" y="702945"/>
                  </a:cubicBezTo>
                  <a:cubicBezTo>
                    <a:pt x="2674620" y="702945"/>
                    <a:pt x="2652713" y="699135"/>
                    <a:pt x="2626995" y="690563"/>
                  </a:cubicBezTo>
                  <a:cubicBezTo>
                    <a:pt x="2601278" y="681990"/>
                    <a:pt x="2577465" y="669608"/>
                    <a:pt x="2557463" y="655320"/>
                  </a:cubicBezTo>
                  <a:lnTo>
                    <a:pt x="2552700" y="651510"/>
                  </a:lnTo>
                  <a:lnTo>
                    <a:pt x="2552700" y="772477"/>
                  </a:lnTo>
                  <a:lnTo>
                    <a:pt x="2555558" y="773430"/>
                  </a:lnTo>
                  <a:cubicBezTo>
                    <a:pt x="2573655" y="782002"/>
                    <a:pt x="2595563" y="787718"/>
                    <a:pt x="2622233" y="794385"/>
                  </a:cubicBezTo>
                  <a:cubicBezTo>
                    <a:pt x="2648903" y="799148"/>
                    <a:pt x="2672715" y="802958"/>
                    <a:pt x="2693670" y="802958"/>
                  </a:cubicBezTo>
                  <a:cubicBezTo>
                    <a:pt x="2757488" y="802958"/>
                    <a:pt x="2809875" y="788670"/>
                    <a:pt x="2847023" y="757238"/>
                  </a:cubicBezTo>
                  <a:cubicBezTo>
                    <a:pt x="2885123" y="726758"/>
                    <a:pt x="2905125" y="687705"/>
                    <a:pt x="2905125" y="637223"/>
                  </a:cubicBezTo>
                  <a:cubicBezTo>
                    <a:pt x="2905125" y="601980"/>
                    <a:pt x="2895600" y="570548"/>
                    <a:pt x="2874645" y="546735"/>
                  </a:cubicBezTo>
                  <a:cubicBezTo>
                    <a:pt x="2847023" y="523875"/>
                    <a:pt x="2812733" y="500062"/>
                    <a:pt x="2763203" y="481012"/>
                  </a:cubicBezTo>
                  <a:moveTo>
                    <a:pt x="3231833" y="250508"/>
                  </a:moveTo>
                  <a:cubicBezTo>
                    <a:pt x="3145155" y="250508"/>
                    <a:pt x="3075623" y="276225"/>
                    <a:pt x="3027045" y="326708"/>
                  </a:cubicBezTo>
                  <a:cubicBezTo>
                    <a:pt x="2978467" y="377190"/>
                    <a:pt x="2953703" y="446723"/>
                    <a:pt x="2953703" y="534352"/>
                  </a:cubicBezTo>
                  <a:cubicBezTo>
                    <a:pt x="2953703" y="616268"/>
                    <a:pt x="2978467" y="682943"/>
                    <a:pt x="3026092" y="731520"/>
                  </a:cubicBezTo>
                  <a:cubicBezTo>
                    <a:pt x="3073717" y="779145"/>
                    <a:pt x="3138488" y="803910"/>
                    <a:pt x="3219450" y="803910"/>
                  </a:cubicBezTo>
                  <a:cubicBezTo>
                    <a:pt x="3304223" y="803910"/>
                    <a:pt x="3371850" y="778193"/>
                    <a:pt x="3420428" y="726758"/>
                  </a:cubicBezTo>
                  <a:cubicBezTo>
                    <a:pt x="3469958" y="675323"/>
                    <a:pt x="3493770" y="606743"/>
                    <a:pt x="3493770" y="521970"/>
                  </a:cubicBezTo>
                  <a:cubicBezTo>
                    <a:pt x="3493770" y="438150"/>
                    <a:pt x="3470910" y="371475"/>
                    <a:pt x="3424237" y="322898"/>
                  </a:cubicBezTo>
                  <a:cubicBezTo>
                    <a:pt x="3379470" y="274320"/>
                    <a:pt x="3313748" y="250508"/>
                    <a:pt x="3231833" y="250508"/>
                  </a:cubicBezTo>
                  <a:moveTo>
                    <a:pt x="3329940" y="656273"/>
                  </a:moveTo>
                  <a:cubicBezTo>
                    <a:pt x="3307080" y="685800"/>
                    <a:pt x="3270885" y="700088"/>
                    <a:pt x="3226117" y="700088"/>
                  </a:cubicBezTo>
                  <a:cubicBezTo>
                    <a:pt x="3180398" y="700088"/>
                    <a:pt x="3145155" y="685800"/>
                    <a:pt x="3119438" y="654368"/>
                  </a:cubicBezTo>
                  <a:cubicBezTo>
                    <a:pt x="3093720" y="624840"/>
                    <a:pt x="3081338" y="581977"/>
                    <a:pt x="3081338" y="527685"/>
                  </a:cubicBezTo>
                  <a:cubicBezTo>
                    <a:pt x="3081338" y="471487"/>
                    <a:pt x="3094673" y="428625"/>
                    <a:pt x="3119438" y="398145"/>
                  </a:cubicBezTo>
                  <a:cubicBezTo>
                    <a:pt x="3145155" y="367665"/>
                    <a:pt x="3180398" y="352425"/>
                    <a:pt x="3225165" y="352425"/>
                  </a:cubicBezTo>
                  <a:cubicBezTo>
                    <a:pt x="3268028" y="352425"/>
                    <a:pt x="3303270" y="366712"/>
                    <a:pt x="3328035" y="396240"/>
                  </a:cubicBezTo>
                  <a:cubicBezTo>
                    <a:pt x="3352800" y="425768"/>
                    <a:pt x="3366135" y="468630"/>
                    <a:pt x="3366135" y="524827"/>
                  </a:cubicBezTo>
                  <a:cubicBezTo>
                    <a:pt x="3366135" y="581977"/>
                    <a:pt x="3353753" y="626745"/>
                    <a:pt x="3329940" y="656273"/>
                  </a:cubicBezTo>
                  <a:moveTo>
                    <a:pt x="4155758" y="363855"/>
                  </a:moveTo>
                  <a:lnTo>
                    <a:pt x="4155758" y="261937"/>
                  </a:lnTo>
                  <a:lnTo>
                    <a:pt x="4030980" y="261937"/>
                  </a:lnTo>
                  <a:lnTo>
                    <a:pt x="4030980" y="105728"/>
                  </a:lnTo>
                  <a:lnTo>
                    <a:pt x="4027170" y="106680"/>
                  </a:lnTo>
                  <a:lnTo>
                    <a:pt x="3909060" y="141923"/>
                  </a:lnTo>
                  <a:lnTo>
                    <a:pt x="3906203" y="142875"/>
                  </a:lnTo>
                  <a:lnTo>
                    <a:pt x="3906203" y="261937"/>
                  </a:lnTo>
                  <a:lnTo>
                    <a:pt x="3719512" y="261937"/>
                  </a:lnTo>
                  <a:lnTo>
                    <a:pt x="3719512" y="195262"/>
                  </a:lnTo>
                  <a:cubicBezTo>
                    <a:pt x="3719512" y="164783"/>
                    <a:pt x="3727133" y="140970"/>
                    <a:pt x="3740467" y="125730"/>
                  </a:cubicBezTo>
                  <a:cubicBezTo>
                    <a:pt x="3753803" y="110490"/>
                    <a:pt x="3773805" y="102870"/>
                    <a:pt x="3798570" y="102870"/>
                  </a:cubicBezTo>
                  <a:cubicBezTo>
                    <a:pt x="3815715" y="102870"/>
                    <a:pt x="3833812" y="106680"/>
                    <a:pt x="3853815" y="115253"/>
                  </a:cubicBezTo>
                  <a:lnTo>
                    <a:pt x="3858578" y="118110"/>
                  </a:lnTo>
                  <a:lnTo>
                    <a:pt x="3858578" y="10478"/>
                  </a:lnTo>
                  <a:lnTo>
                    <a:pt x="3855720" y="9525"/>
                  </a:lnTo>
                  <a:cubicBezTo>
                    <a:pt x="3838575" y="3810"/>
                    <a:pt x="3815715" y="0"/>
                    <a:pt x="3786187" y="0"/>
                  </a:cubicBezTo>
                  <a:cubicBezTo>
                    <a:pt x="3749040" y="0"/>
                    <a:pt x="3716655" y="8572"/>
                    <a:pt x="3687128" y="22860"/>
                  </a:cubicBezTo>
                  <a:cubicBezTo>
                    <a:pt x="3657600" y="39053"/>
                    <a:pt x="3635692" y="60960"/>
                    <a:pt x="3619500" y="90488"/>
                  </a:cubicBezTo>
                  <a:cubicBezTo>
                    <a:pt x="3603308" y="119062"/>
                    <a:pt x="3594735" y="151448"/>
                    <a:pt x="3594735" y="188595"/>
                  </a:cubicBezTo>
                  <a:lnTo>
                    <a:pt x="3594735" y="261937"/>
                  </a:lnTo>
                  <a:lnTo>
                    <a:pt x="3508058" y="261937"/>
                  </a:lnTo>
                  <a:lnTo>
                    <a:pt x="3508058" y="362903"/>
                  </a:lnTo>
                  <a:lnTo>
                    <a:pt x="3594735" y="362903"/>
                  </a:lnTo>
                  <a:lnTo>
                    <a:pt x="3594735" y="789623"/>
                  </a:lnTo>
                  <a:lnTo>
                    <a:pt x="3719512" y="789623"/>
                  </a:lnTo>
                  <a:lnTo>
                    <a:pt x="3719512" y="363855"/>
                  </a:lnTo>
                  <a:lnTo>
                    <a:pt x="3906203" y="363855"/>
                  </a:lnTo>
                  <a:lnTo>
                    <a:pt x="3906203" y="635318"/>
                  </a:lnTo>
                  <a:cubicBezTo>
                    <a:pt x="3906203" y="746760"/>
                    <a:pt x="3958590" y="802958"/>
                    <a:pt x="4063365" y="802958"/>
                  </a:cubicBezTo>
                  <a:cubicBezTo>
                    <a:pt x="4080510" y="802958"/>
                    <a:pt x="4098608" y="800100"/>
                    <a:pt x="4115753" y="797243"/>
                  </a:cubicBezTo>
                  <a:cubicBezTo>
                    <a:pt x="4133850" y="793433"/>
                    <a:pt x="4147185" y="788670"/>
                    <a:pt x="4154805" y="784860"/>
                  </a:cubicBezTo>
                  <a:lnTo>
                    <a:pt x="4155758" y="783908"/>
                  </a:lnTo>
                  <a:lnTo>
                    <a:pt x="4155758" y="681990"/>
                  </a:lnTo>
                  <a:lnTo>
                    <a:pt x="4150995" y="685800"/>
                  </a:lnTo>
                  <a:cubicBezTo>
                    <a:pt x="4143375" y="690563"/>
                    <a:pt x="4136708" y="694373"/>
                    <a:pt x="4125278" y="697230"/>
                  </a:cubicBezTo>
                  <a:cubicBezTo>
                    <a:pt x="4115753" y="700088"/>
                    <a:pt x="4107180" y="701040"/>
                    <a:pt x="4100512" y="701040"/>
                  </a:cubicBezTo>
                  <a:cubicBezTo>
                    <a:pt x="4075748" y="701040"/>
                    <a:pt x="4058603" y="695325"/>
                    <a:pt x="4046220" y="681038"/>
                  </a:cubicBezTo>
                  <a:cubicBezTo>
                    <a:pt x="4034790" y="667702"/>
                    <a:pt x="4029075" y="645795"/>
                    <a:pt x="4029075" y="613410"/>
                  </a:cubicBezTo>
                  <a:lnTo>
                    <a:pt x="4029075" y="363855"/>
                  </a:lnTo>
                  <a:lnTo>
                    <a:pt x="4155758" y="363855"/>
                  </a:lnTo>
                  <a:close/>
                </a:path>
              </a:pathLst>
            </a:custGeom>
            <a:solidFill>
              <a:srgbClr val="73737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FEAC267-163C-4DCC-8381-D0CAC8DEC502}"/>
                </a:ext>
              </a:extLst>
            </p:cNvPr>
            <p:cNvSpPr/>
            <p:nvPr/>
          </p:nvSpPr>
          <p:spPr>
            <a:xfrm>
              <a:off x="7353301" y="-1897063"/>
              <a:ext cx="581025" cy="581025"/>
            </a:xfrm>
            <a:custGeom>
              <a:avLst/>
              <a:gdLst>
                <a:gd name="connsiteX0" fmla="*/ 0 w 581025"/>
                <a:gd name="connsiteY0" fmla="*/ 0 h 581025"/>
                <a:gd name="connsiteX1" fmla="*/ 583883 w 581025"/>
                <a:gd name="connsiteY1" fmla="*/ 0 h 581025"/>
                <a:gd name="connsiteX2" fmla="*/ 583883 w 581025"/>
                <a:gd name="connsiteY2" fmla="*/ 583883 h 581025"/>
                <a:gd name="connsiteX3" fmla="*/ 0 w 581025"/>
                <a:gd name="connsiteY3" fmla="*/ 583883 h 581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1025" h="581025">
                  <a:moveTo>
                    <a:pt x="0" y="0"/>
                  </a:moveTo>
                  <a:lnTo>
                    <a:pt x="583883" y="0"/>
                  </a:lnTo>
                  <a:lnTo>
                    <a:pt x="583883" y="583883"/>
                  </a:lnTo>
                  <a:lnTo>
                    <a:pt x="0" y="583883"/>
                  </a:lnTo>
                  <a:close/>
                </a:path>
              </a:pathLst>
            </a:custGeom>
            <a:solidFill>
              <a:srgbClr val="F2502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210C74F8-8AA7-4335-B883-92AC821E5BC6}"/>
                </a:ext>
              </a:extLst>
            </p:cNvPr>
            <p:cNvSpPr/>
            <p:nvPr/>
          </p:nvSpPr>
          <p:spPr>
            <a:xfrm>
              <a:off x="7998143" y="-1897063"/>
              <a:ext cx="581025" cy="581025"/>
            </a:xfrm>
            <a:custGeom>
              <a:avLst/>
              <a:gdLst>
                <a:gd name="connsiteX0" fmla="*/ 0 w 581025"/>
                <a:gd name="connsiteY0" fmla="*/ 0 h 581025"/>
                <a:gd name="connsiteX1" fmla="*/ 583883 w 581025"/>
                <a:gd name="connsiteY1" fmla="*/ 0 h 581025"/>
                <a:gd name="connsiteX2" fmla="*/ 583883 w 581025"/>
                <a:gd name="connsiteY2" fmla="*/ 583883 h 581025"/>
                <a:gd name="connsiteX3" fmla="*/ 0 w 581025"/>
                <a:gd name="connsiteY3" fmla="*/ 583883 h 581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1025" h="581025">
                  <a:moveTo>
                    <a:pt x="0" y="0"/>
                  </a:moveTo>
                  <a:lnTo>
                    <a:pt x="583883" y="0"/>
                  </a:lnTo>
                  <a:lnTo>
                    <a:pt x="583883" y="583883"/>
                  </a:lnTo>
                  <a:lnTo>
                    <a:pt x="0" y="583883"/>
                  </a:lnTo>
                  <a:close/>
                </a:path>
              </a:pathLst>
            </a:custGeom>
            <a:solidFill>
              <a:srgbClr val="7FBA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10F6CD7D-FED7-4E94-B613-8858CD9EF9D5}"/>
                </a:ext>
              </a:extLst>
            </p:cNvPr>
            <p:cNvSpPr/>
            <p:nvPr/>
          </p:nvSpPr>
          <p:spPr>
            <a:xfrm>
              <a:off x="7353301" y="-1252221"/>
              <a:ext cx="581025" cy="581025"/>
            </a:xfrm>
            <a:custGeom>
              <a:avLst/>
              <a:gdLst>
                <a:gd name="connsiteX0" fmla="*/ 0 w 581025"/>
                <a:gd name="connsiteY0" fmla="*/ 0 h 581025"/>
                <a:gd name="connsiteX1" fmla="*/ 583883 w 581025"/>
                <a:gd name="connsiteY1" fmla="*/ 0 h 581025"/>
                <a:gd name="connsiteX2" fmla="*/ 583883 w 581025"/>
                <a:gd name="connsiteY2" fmla="*/ 583883 h 581025"/>
                <a:gd name="connsiteX3" fmla="*/ 0 w 581025"/>
                <a:gd name="connsiteY3" fmla="*/ 583883 h 581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1025" h="581025">
                  <a:moveTo>
                    <a:pt x="0" y="0"/>
                  </a:moveTo>
                  <a:lnTo>
                    <a:pt x="583883" y="0"/>
                  </a:lnTo>
                  <a:lnTo>
                    <a:pt x="583883" y="583883"/>
                  </a:lnTo>
                  <a:lnTo>
                    <a:pt x="0" y="583883"/>
                  </a:lnTo>
                  <a:close/>
                </a:path>
              </a:pathLst>
            </a:custGeom>
            <a:solidFill>
              <a:srgbClr val="00A4E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84D0F63C-34B6-4893-AC74-41986002A339}"/>
                </a:ext>
              </a:extLst>
            </p:cNvPr>
            <p:cNvSpPr/>
            <p:nvPr/>
          </p:nvSpPr>
          <p:spPr>
            <a:xfrm>
              <a:off x="7998143" y="-1252221"/>
              <a:ext cx="581025" cy="581025"/>
            </a:xfrm>
            <a:custGeom>
              <a:avLst/>
              <a:gdLst>
                <a:gd name="connsiteX0" fmla="*/ 0 w 581025"/>
                <a:gd name="connsiteY0" fmla="*/ 0 h 581025"/>
                <a:gd name="connsiteX1" fmla="*/ 583883 w 581025"/>
                <a:gd name="connsiteY1" fmla="*/ 0 h 581025"/>
                <a:gd name="connsiteX2" fmla="*/ 583883 w 581025"/>
                <a:gd name="connsiteY2" fmla="*/ 583883 h 581025"/>
                <a:gd name="connsiteX3" fmla="*/ 0 w 581025"/>
                <a:gd name="connsiteY3" fmla="*/ 583883 h 581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1025" h="581025">
                  <a:moveTo>
                    <a:pt x="0" y="0"/>
                  </a:moveTo>
                  <a:lnTo>
                    <a:pt x="583883" y="0"/>
                  </a:lnTo>
                  <a:lnTo>
                    <a:pt x="583883" y="583883"/>
                  </a:lnTo>
                  <a:lnTo>
                    <a:pt x="0" y="583883"/>
                  </a:lnTo>
                  <a:close/>
                </a:path>
              </a:pathLst>
            </a:custGeom>
            <a:solidFill>
              <a:srgbClr val="FFB9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20815438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2454200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ypography Titl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53821" y="1122364"/>
            <a:ext cx="6827265" cy="2576513"/>
          </a:xfrm>
        </p:spPr>
        <p:txBody>
          <a:bodyPr rIns="0" anchor="b"/>
          <a:lstStyle>
            <a:lvl1pPr algn="r">
              <a:defRPr sz="60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53821" y="3698876"/>
            <a:ext cx="6827265" cy="1558924"/>
          </a:xfrm>
        </p:spPr>
        <p:txBody>
          <a:bodyPr/>
          <a:lstStyle>
            <a:lvl1pPr marL="0" indent="0" algn="r">
              <a:lnSpc>
                <a:spcPct val="100000"/>
              </a:lnSpc>
              <a:buNone/>
              <a:defRPr sz="2400">
                <a:solidFill>
                  <a:schemeClr val="accent1"/>
                </a:solidFill>
              </a:defRPr>
            </a:lvl1pPr>
            <a:lvl2pPr marL="456057" indent="0" algn="ctr">
              <a:buNone/>
              <a:defRPr sz="1995"/>
            </a:lvl2pPr>
            <a:lvl3pPr marL="912114" indent="0" algn="ctr">
              <a:buNone/>
              <a:defRPr sz="1795"/>
            </a:lvl3pPr>
            <a:lvl4pPr marL="1368171" indent="0" algn="ctr">
              <a:buNone/>
              <a:defRPr sz="1596"/>
            </a:lvl4pPr>
            <a:lvl5pPr marL="1824228" indent="0" algn="ctr">
              <a:buNone/>
              <a:defRPr sz="1596"/>
            </a:lvl5pPr>
            <a:lvl6pPr marL="2280285" indent="0" algn="ctr">
              <a:buNone/>
              <a:defRPr sz="1596"/>
            </a:lvl6pPr>
            <a:lvl7pPr marL="2736342" indent="0" algn="ctr">
              <a:buNone/>
              <a:defRPr sz="1596"/>
            </a:lvl7pPr>
            <a:lvl8pPr marL="3192399" indent="0" algn="ctr">
              <a:buNone/>
              <a:defRPr sz="1596"/>
            </a:lvl8pPr>
            <a:lvl9pPr marL="3648456" indent="0" algn="ctr">
              <a:buNone/>
              <a:defRPr sz="1596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9E3574D-8ABD-40DE-BC1F-304019D0DB5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486120" y="1122364"/>
            <a:ext cx="4158426" cy="4135437"/>
          </a:xfrm>
        </p:spPr>
        <p:txBody>
          <a:bodyPr rIns="0" anchor="ctr"/>
          <a:lstStyle>
            <a:lvl1pPr marL="0" indent="0" algn="l">
              <a:buNone/>
              <a:defRPr>
                <a:solidFill>
                  <a:schemeClr val="accent3"/>
                </a:solidFill>
                <a:latin typeface="+mj-lt"/>
              </a:defRPr>
            </a:lvl1pPr>
            <a:lvl2pPr marL="456057" indent="0">
              <a:buNone/>
              <a:defRPr/>
            </a:lvl2pPr>
            <a:lvl3pPr marL="912114" indent="0">
              <a:buNone/>
              <a:defRPr/>
            </a:lvl3pPr>
            <a:lvl4pPr marL="1368171" indent="0">
              <a:buNone/>
              <a:defRPr/>
            </a:lvl4pPr>
            <a:lvl5pPr marL="1824228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EBF2AC0-642B-498C-BF06-9B26C0A37A90}"/>
              </a:ext>
            </a:extLst>
          </p:cNvPr>
          <p:cNvCxnSpPr/>
          <p:nvPr userDrawn="1"/>
        </p:nvCxnSpPr>
        <p:spPr>
          <a:xfrm>
            <a:off x="7486120" y="1379539"/>
            <a:ext cx="0" cy="3621087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8783A4E-B35D-4CCD-8C43-468408556000}"/>
              </a:ext>
            </a:extLst>
          </p:cNvPr>
          <p:cNvGrpSpPr/>
          <p:nvPr userDrawn="1"/>
        </p:nvGrpSpPr>
        <p:grpSpPr>
          <a:xfrm>
            <a:off x="553821" y="547293"/>
            <a:ext cx="1554197" cy="330567"/>
            <a:chOff x="7353301" y="-1897063"/>
            <a:chExt cx="5749290" cy="1225867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B3E1E658-63AA-4B90-9FAE-C2A0667908E7}"/>
                </a:ext>
              </a:extLst>
            </p:cNvPr>
            <p:cNvSpPr/>
            <p:nvPr/>
          </p:nvSpPr>
          <p:spPr>
            <a:xfrm>
              <a:off x="8949691" y="-1705610"/>
              <a:ext cx="4152900" cy="800100"/>
            </a:xfrm>
            <a:custGeom>
              <a:avLst/>
              <a:gdLst>
                <a:gd name="connsiteX0" fmla="*/ 434340 w 4152900"/>
                <a:gd name="connsiteY0" fmla="*/ 516255 h 800100"/>
                <a:gd name="connsiteX1" fmla="*/ 400050 w 4152900"/>
                <a:gd name="connsiteY1" fmla="*/ 613410 h 800100"/>
                <a:gd name="connsiteX2" fmla="*/ 397192 w 4152900"/>
                <a:gd name="connsiteY2" fmla="*/ 613410 h 800100"/>
                <a:gd name="connsiteX3" fmla="*/ 363855 w 4152900"/>
                <a:gd name="connsiteY3" fmla="*/ 518160 h 800100"/>
                <a:gd name="connsiteX4" fmla="*/ 180022 w 4152900"/>
                <a:gd name="connsiteY4" fmla="*/ 56197 h 800100"/>
                <a:gd name="connsiteX5" fmla="*/ 0 w 4152900"/>
                <a:gd name="connsiteY5" fmla="*/ 56197 h 800100"/>
                <a:gd name="connsiteX6" fmla="*/ 0 w 4152900"/>
                <a:gd name="connsiteY6" fmla="*/ 792480 h 800100"/>
                <a:gd name="connsiteX7" fmla="*/ 119063 w 4152900"/>
                <a:gd name="connsiteY7" fmla="*/ 792480 h 800100"/>
                <a:gd name="connsiteX8" fmla="*/ 119063 w 4152900"/>
                <a:gd name="connsiteY8" fmla="*/ 338137 h 800100"/>
                <a:gd name="connsiteX9" fmla="*/ 118110 w 4152900"/>
                <a:gd name="connsiteY9" fmla="*/ 237173 h 800100"/>
                <a:gd name="connsiteX10" fmla="*/ 114300 w 4152900"/>
                <a:gd name="connsiteY10" fmla="*/ 190500 h 800100"/>
                <a:gd name="connsiteX11" fmla="*/ 117157 w 4152900"/>
                <a:gd name="connsiteY11" fmla="*/ 190500 h 800100"/>
                <a:gd name="connsiteX12" fmla="*/ 134302 w 4152900"/>
                <a:gd name="connsiteY12" fmla="*/ 253365 h 800100"/>
                <a:gd name="connsiteX13" fmla="*/ 355282 w 4152900"/>
                <a:gd name="connsiteY13" fmla="*/ 790575 h 800100"/>
                <a:gd name="connsiteX14" fmla="*/ 439102 w 4152900"/>
                <a:gd name="connsiteY14" fmla="*/ 790575 h 800100"/>
                <a:gd name="connsiteX15" fmla="*/ 658177 w 4152900"/>
                <a:gd name="connsiteY15" fmla="*/ 248603 h 800100"/>
                <a:gd name="connsiteX16" fmla="*/ 672465 w 4152900"/>
                <a:gd name="connsiteY16" fmla="*/ 190500 h 800100"/>
                <a:gd name="connsiteX17" fmla="*/ 675322 w 4152900"/>
                <a:gd name="connsiteY17" fmla="*/ 190500 h 800100"/>
                <a:gd name="connsiteX18" fmla="*/ 669607 w 4152900"/>
                <a:gd name="connsiteY18" fmla="*/ 322898 h 800100"/>
                <a:gd name="connsiteX19" fmla="*/ 669607 w 4152900"/>
                <a:gd name="connsiteY19" fmla="*/ 789623 h 800100"/>
                <a:gd name="connsiteX20" fmla="*/ 796290 w 4152900"/>
                <a:gd name="connsiteY20" fmla="*/ 789623 h 800100"/>
                <a:gd name="connsiteX21" fmla="*/ 796290 w 4152900"/>
                <a:gd name="connsiteY21" fmla="*/ 54292 h 800100"/>
                <a:gd name="connsiteX22" fmla="*/ 622935 w 4152900"/>
                <a:gd name="connsiteY22" fmla="*/ 54292 h 800100"/>
                <a:gd name="connsiteX23" fmla="*/ 434340 w 4152900"/>
                <a:gd name="connsiteY23" fmla="*/ 516255 h 800100"/>
                <a:gd name="connsiteX24" fmla="*/ 916305 w 4152900"/>
                <a:gd name="connsiteY24" fmla="*/ 261937 h 800100"/>
                <a:gd name="connsiteX25" fmla="*/ 1040130 w 4152900"/>
                <a:gd name="connsiteY25" fmla="*/ 261937 h 800100"/>
                <a:gd name="connsiteX26" fmla="*/ 1040130 w 4152900"/>
                <a:gd name="connsiteY26" fmla="*/ 789623 h 800100"/>
                <a:gd name="connsiteX27" fmla="*/ 916305 w 4152900"/>
                <a:gd name="connsiteY27" fmla="*/ 789623 h 800100"/>
                <a:gd name="connsiteX28" fmla="*/ 979170 w 4152900"/>
                <a:gd name="connsiteY28" fmla="*/ 39053 h 800100"/>
                <a:gd name="connsiteX29" fmla="*/ 926782 w 4152900"/>
                <a:gd name="connsiteY29" fmla="*/ 60007 h 800100"/>
                <a:gd name="connsiteX30" fmla="*/ 904875 w 4152900"/>
                <a:gd name="connsiteY30" fmla="*/ 111442 h 800100"/>
                <a:gd name="connsiteX31" fmla="*/ 926782 w 4152900"/>
                <a:gd name="connsiteY31" fmla="*/ 161925 h 800100"/>
                <a:gd name="connsiteX32" fmla="*/ 979170 w 4152900"/>
                <a:gd name="connsiteY32" fmla="*/ 181928 h 800100"/>
                <a:gd name="connsiteX33" fmla="*/ 1031557 w 4152900"/>
                <a:gd name="connsiteY33" fmla="*/ 161925 h 800100"/>
                <a:gd name="connsiteX34" fmla="*/ 1053465 w 4152900"/>
                <a:gd name="connsiteY34" fmla="*/ 111442 h 800100"/>
                <a:gd name="connsiteX35" fmla="*/ 1031557 w 4152900"/>
                <a:gd name="connsiteY35" fmla="*/ 60007 h 800100"/>
                <a:gd name="connsiteX36" fmla="*/ 979170 w 4152900"/>
                <a:gd name="connsiteY36" fmla="*/ 39053 h 800100"/>
                <a:gd name="connsiteX37" fmla="*/ 1479232 w 4152900"/>
                <a:gd name="connsiteY37" fmla="*/ 257175 h 800100"/>
                <a:gd name="connsiteX38" fmla="*/ 1409700 w 4152900"/>
                <a:gd name="connsiteY38" fmla="*/ 249555 h 800100"/>
                <a:gd name="connsiteX39" fmla="*/ 1259205 w 4152900"/>
                <a:gd name="connsiteY39" fmla="*/ 286703 h 800100"/>
                <a:gd name="connsiteX40" fmla="*/ 1160145 w 4152900"/>
                <a:gd name="connsiteY40" fmla="*/ 388620 h 800100"/>
                <a:gd name="connsiteX41" fmla="*/ 1125855 w 4152900"/>
                <a:gd name="connsiteY41" fmla="*/ 541020 h 800100"/>
                <a:gd name="connsiteX42" fmla="*/ 1159192 w 4152900"/>
                <a:gd name="connsiteY42" fmla="*/ 677227 h 800100"/>
                <a:gd name="connsiteX43" fmla="*/ 1252538 w 4152900"/>
                <a:gd name="connsiteY43" fmla="*/ 771525 h 800100"/>
                <a:gd name="connsiteX44" fmla="*/ 1388745 w 4152900"/>
                <a:gd name="connsiteY44" fmla="*/ 804863 h 800100"/>
                <a:gd name="connsiteX45" fmla="*/ 1538288 w 4152900"/>
                <a:gd name="connsiteY45" fmla="*/ 769620 h 800100"/>
                <a:gd name="connsiteX46" fmla="*/ 1539240 w 4152900"/>
                <a:gd name="connsiteY46" fmla="*/ 768668 h 800100"/>
                <a:gd name="connsiteX47" fmla="*/ 1539240 w 4152900"/>
                <a:gd name="connsiteY47" fmla="*/ 654368 h 800100"/>
                <a:gd name="connsiteX48" fmla="*/ 1534478 w 4152900"/>
                <a:gd name="connsiteY48" fmla="*/ 658177 h 800100"/>
                <a:gd name="connsiteX49" fmla="*/ 1474470 w 4152900"/>
                <a:gd name="connsiteY49" fmla="*/ 689610 h 800100"/>
                <a:gd name="connsiteX50" fmla="*/ 1415415 w 4152900"/>
                <a:gd name="connsiteY50" fmla="*/ 701040 h 800100"/>
                <a:gd name="connsiteX51" fmla="*/ 1299210 w 4152900"/>
                <a:gd name="connsiteY51" fmla="*/ 655320 h 800100"/>
                <a:gd name="connsiteX52" fmla="*/ 1256348 w 4152900"/>
                <a:gd name="connsiteY52" fmla="*/ 530543 h 800100"/>
                <a:gd name="connsiteX53" fmla="*/ 1300163 w 4152900"/>
                <a:gd name="connsiteY53" fmla="*/ 401955 h 800100"/>
                <a:gd name="connsiteX54" fmla="*/ 1416367 w 4152900"/>
                <a:gd name="connsiteY54" fmla="*/ 354330 h 800100"/>
                <a:gd name="connsiteX55" fmla="*/ 1534478 w 4152900"/>
                <a:gd name="connsiteY55" fmla="*/ 394335 h 800100"/>
                <a:gd name="connsiteX56" fmla="*/ 1539240 w 4152900"/>
                <a:gd name="connsiteY56" fmla="*/ 398145 h 800100"/>
                <a:gd name="connsiteX57" fmla="*/ 1539240 w 4152900"/>
                <a:gd name="connsiteY57" fmla="*/ 277178 h 800100"/>
                <a:gd name="connsiteX58" fmla="*/ 1538288 w 4152900"/>
                <a:gd name="connsiteY58" fmla="*/ 276225 h 800100"/>
                <a:gd name="connsiteX59" fmla="*/ 1479232 w 4152900"/>
                <a:gd name="connsiteY59" fmla="*/ 257175 h 800100"/>
                <a:gd name="connsiteX60" fmla="*/ 1887855 w 4152900"/>
                <a:gd name="connsiteY60" fmla="*/ 253365 h 800100"/>
                <a:gd name="connsiteX61" fmla="*/ 1804035 w 4152900"/>
                <a:gd name="connsiteY61" fmla="*/ 282893 h 800100"/>
                <a:gd name="connsiteX62" fmla="*/ 1756410 w 4152900"/>
                <a:gd name="connsiteY62" fmla="*/ 354330 h 800100"/>
                <a:gd name="connsiteX63" fmla="*/ 1755457 w 4152900"/>
                <a:gd name="connsiteY63" fmla="*/ 354330 h 800100"/>
                <a:gd name="connsiteX64" fmla="*/ 1755457 w 4152900"/>
                <a:gd name="connsiteY64" fmla="*/ 261937 h 800100"/>
                <a:gd name="connsiteX65" fmla="*/ 1631632 w 4152900"/>
                <a:gd name="connsiteY65" fmla="*/ 261937 h 800100"/>
                <a:gd name="connsiteX66" fmla="*/ 1631632 w 4152900"/>
                <a:gd name="connsiteY66" fmla="*/ 789623 h 800100"/>
                <a:gd name="connsiteX67" fmla="*/ 1755457 w 4152900"/>
                <a:gd name="connsiteY67" fmla="*/ 789623 h 800100"/>
                <a:gd name="connsiteX68" fmla="*/ 1755457 w 4152900"/>
                <a:gd name="connsiteY68" fmla="*/ 520065 h 800100"/>
                <a:gd name="connsiteX69" fmla="*/ 1785938 w 4152900"/>
                <a:gd name="connsiteY69" fmla="*/ 408623 h 800100"/>
                <a:gd name="connsiteX70" fmla="*/ 1865948 w 4152900"/>
                <a:gd name="connsiteY70" fmla="*/ 365760 h 800100"/>
                <a:gd name="connsiteX71" fmla="*/ 1903095 w 4152900"/>
                <a:gd name="connsiteY71" fmla="*/ 370523 h 800100"/>
                <a:gd name="connsiteX72" fmla="*/ 1932623 w 4152900"/>
                <a:gd name="connsiteY72" fmla="*/ 382905 h 800100"/>
                <a:gd name="connsiteX73" fmla="*/ 1937385 w 4152900"/>
                <a:gd name="connsiteY73" fmla="*/ 386715 h 800100"/>
                <a:gd name="connsiteX74" fmla="*/ 1937385 w 4152900"/>
                <a:gd name="connsiteY74" fmla="*/ 262890 h 800100"/>
                <a:gd name="connsiteX75" fmla="*/ 1934528 w 4152900"/>
                <a:gd name="connsiteY75" fmla="*/ 261937 h 800100"/>
                <a:gd name="connsiteX76" fmla="*/ 1887855 w 4152900"/>
                <a:gd name="connsiteY76" fmla="*/ 253365 h 800100"/>
                <a:gd name="connsiteX77" fmla="*/ 2225040 w 4152900"/>
                <a:gd name="connsiteY77" fmla="*/ 250508 h 800100"/>
                <a:gd name="connsiteX78" fmla="*/ 2020253 w 4152900"/>
                <a:gd name="connsiteY78" fmla="*/ 326708 h 800100"/>
                <a:gd name="connsiteX79" fmla="*/ 1946910 w 4152900"/>
                <a:gd name="connsiteY79" fmla="*/ 534352 h 800100"/>
                <a:gd name="connsiteX80" fmla="*/ 2019300 w 4152900"/>
                <a:gd name="connsiteY80" fmla="*/ 731520 h 800100"/>
                <a:gd name="connsiteX81" fmla="*/ 2212658 w 4152900"/>
                <a:gd name="connsiteY81" fmla="*/ 803910 h 800100"/>
                <a:gd name="connsiteX82" fmla="*/ 2413635 w 4152900"/>
                <a:gd name="connsiteY82" fmla="*/ 726758 h 800100"/>
                <a:gd name="connsiteX83" fmla="*/ 2486978 w 4152900"/>
                <a:gd name="connsiteY83" fmla="*/ 521970 h 800100"/>
                <a:gd name="connsiteX84" fmla="*/ 2417445 w 4152900"/>
                <a:gd name="connsiteY84" fmla="*/ 322898 h 800100"/>
                <a:gd name="connsiteX85" fmla="*/ 2225040 w 4152900"/>
                <a:gd name="connsiteY85" fmla="*/ 250508 h 800100"/>
                <a:gd name="connsiteX86" fmla="*/ 2324100 w 4152900"/>
                <a:gd name="connsiteY86" fmla="*/ 656273 h 800100"/>
                <a:gd name="connsiteX87" fmla="*/ 2220278 w 4152900"/>
                <a:gd name="connsiteY87" fmla="*/ 700088 h 800100"/>
                <a:gd name="connsiteX88" fmla="*/ 2113598 w 4152900"/>
                <a:gd name="connsiteY88" fmla="*/ 654368 h 800100"/>
                <a:gd name="connsiteX89" fmla="*/ 2075498 w 4152900"/>
                <a:gd name="connsiteY89" fmla="*/ 527685 h 800100"/>
                <a:gd name="connsiteX90" fmla="*/ 2113598 w 4152900"/>
                <a:gd name="connsiteY90" fmla="*/ 398145 h 800100"/>
                <a:gd name="connsiteX91" fmla="*/ 2219325 w 4152900"/>
                <a:gd name="connsiteY91" fmla="*/ 352425 h 800100"/>
                <a:gd name="connsiteX92" fmla="*/ 2322195 w 4152900"/>
                <a:gd name="connsiteY92" fmla="*/ 396240 h 800100"/>
                <a:gd name="connsiteX93" fmla="*/ 2360295 w 4152900"/>
                <a:gd name="connsiteY93" fmla="*/ 524827 h 800100"/>
                <a:gd name="connsiteX94" fmla="*/ 2324100 w 4152900"/>
                <a:gd name="connsiteY94" fmla="*/ 656273 h 800100"/>
                <a:gd name="connsiteX95" fmla="*/ 2763203 w 4152900"/>
                <a:gd name="connsiteY95" fmla="*/ 481012 h 800100"/>
                <a:gd name="connsiteX96" fmla="*/ 2687955 w 4152900"/>
                <a:gd name="connsiteY96" fmla="*/ 441960 h 800100"/>
                <a:gd name="connsiteX97" fmla="*/ 2673667 w 4152900"/>
                <a:gd name="connsiteY97" fmla="*/ 401955 h 800100"/>
                <a:gd name="connsiteX98" fmla="*/ 2693670 w 4152900"/>
                <a:gd name="connsiteY98" fmla="*/ 363855 h 800100"/>
                <a:gd name="connsiteX99" fmla="*/ 2747963 w 4152900"/>
                <a:gd name="connsiteY99" fmla="*/ 349568 h 800100"/>
                <a:gd name="connsiteX100" fmla="*/ 2811780 w 4152900"/>
                <a:gd name="connsiteY100" fmla="*/ 359093 h 800100"/>
                <a:gd name="connsiteX101" fmla="*/ 2867025 w 4152900"/>
                <a:gd name="connsiteY101" fmla="*/ 384810 h 800100"/>
                <a:gd name="connsiteX102" fmla="*/ 2871788 w 4152900"/>
                <a:gd name="connsiteY102" fmla="*/ 388620 h 800100"/>
                <a:gd name="connsiteX103" fmla="*/ 2871788 w 4152900"/>
                <a:gd name="connsiteY103" fmla="*/ 272415 h 800100"/>
                <a:gd name="connsiteX104" fmla="*/ 2868930 w 4152900"/>
                <a:gd name="connsiteY104" fmla="*/ 271462 h 800100"/>
                <a:gd name="connsiteX105" fmla="*/ 2812733 w 4152900"/>
                <a:gd name="connsiteY105" fmla="*/ 255270 h 800100"/>
                <a:gd name="connsiteX106" fmla="*/ 2751773 w 4152900"/>
                <a:gd name="connsiteY106" fmla="*/ 249555 h 800100"/>
                <a:gd name="connsiteX107" fmla="*/ 2606040 w 4152900"/>
                <a:gd name="connsiteY107" fmla="*/ 295275 h 800100"/>
                <a:gd name="connsiteX108" fmla="*/ 2549842 w 4152900"/>
                <a:gd name="connsiteY108" fmla="*/ 411480 h 800100"/>
                <a:gd name="connsiteX109" fmla="*/ 2562225 w 4152900"/>
                <a:gd name="connsiteY109" fmla="*/ 476250 h 800100"/>
                <a:gd name="connsiteX110" fmla="*/ 2600325 w 4152900"/>
                <a:gd name="connsiteY110" fmla="*/ 525780 h 800100"/>
                <a:gd name="connsiteX111" fmla="*/ 2676525 w 4152900"/>
                <a:gd name="connsiteY111" fmla="*/ 568643 h 800100"/>
                <a:gd name="connsiteX112" fmla="*/ 2740342 w 4152900"/>
                <a:gd name="connsiteY112" fmla="*/ 598170 h 800100"/>
                <a:gd name="connsiteX113" fmla="*/ 2768917 w 4152900"/>
                <a:gd name="connsiteY113" fmla="*/ 621030 h 800100"/>
                <a:gd name="connsiteX114" fmla="*/ 2776538 w 4152900"/>
                <a:gd name="connsiteY114" fmla="*/ 650558 h 800100"/>
                <a:gd name="connsiteX115" fmla="*/ 2695575 w 4152900"/>
                <a:gd name="connsiteY115" fmla="*/ 702945 h 800100"/>
                <a:gd name="connsiteX116" fmla="*/ 2626995 w 4152900"/>
                <a:gd name="connsiteY116" fmla="*/ 690563 h 800100"/>
                <a:gd name="connsiteX117" fmla="*/ 2557463 w 4152900"/>
                <a:gd name="connsiteY117" fmla="*/ 655320 h 800100"/>
                <a:gd name="connsiteX118" fmla="*/ 2552700 w 4152900"/>
                <a:gd name="connsiteY118" fmla="*/ 651510 h 800100"/>
                <a:gd name="connsiteX119" fmla="*/ 2552700 w 4152900"/>
                <a:gd name="connsiteY119" fmla="*/ 772477 h 800100"/>
                <a:gd name="connsiteX120" fmla="*/ 2555558 w 4152900"/>
                <a:gd name="connsiteY120" fmla="*/ 773430 h 800100"/>
                <a:gd name="connsiteX121" fmla="*/ 2622233 w 4152900"/>
                <a:gd name="connsiteY121" fmla="*/ 794385 h 800100"/>
                <a:gd name="connsiteX122" fmla="*/ 2693670 w 4152900"/>
                <a:gd name="connsiteY122" fmla="*/ 802958 h 800100"/>
                <a:gd name="connsiteX123" fmla="*/ 2847023 w 4152900"/>
                <a:gd name="connsiteY123" fmla="*/ 757238 h 800100"/>
                <a:gd name="connsiteX124" fmla="*/ 2905125 w 4152900"/>
                <a:gd name="connsiteY124" fmla="*/ 637223 h 800100"/>
                <a:gd name="connsiteX125" fmla="*/ 2874645 w 4152900"/>
                <a:gd name="connsiteY125" fmla="*/ 546735 h 800100"/>
                <a:gd name="connsiteX126" fmla="*/ 2763203 w 4152900"/>
                <a:gd name="connsiteY126" fmla="*/ 481012 h 800100"/>
                <a:gd name="connsiteX127" fmla="*/ 3231833 w 4152900"/>
                <a:gd name="connsiteY127" fmla="*/ 250508 h 800100"/>
                <a:gd name="connsiteX128" fmla="*/ 3027045 w 4152900"/>
                <a:gd name="connsiteY128" fmla="*/ 326708 h 800100"/>
                <a:gd name="connsiteX129" fmla="*/ 2953703 w 4152900"/>
                <a:gd name="connsiteY129" fmla="*/ 534352 h 800100"/>
                <a:gd name="connsiteX130" fmla="*/ 3026092 w 4152900"/>
                <a:gd name="connsiteY130" fmla="*/ 731520 h 800100"/>
                <a:gd name="connsiteX131" fmla="*/ 3219450 w 4152900"/>
                <a:gd name="connsiteY131" fmla="*/ 803910 h 800100"/>
                <a:gd name="connsiteX132" fmla="*/ 3420428 w 4152900"/>
                <a:gd name="connsiteY132" fmla="*/ 726758 h 800100"/>
                <a:gd name="connsiteX133" fmla="*/ 3493770 w 4152900"/>
                <a:gd name="connsiteY133" fmla="*/ 521970 h 800100"/>
                <a:gd name="connsiteX134" fmla="*/ 3424237 w 4152900"/>
                <a:gd name="connsiteY134" fmla="*/ 322898 h 800100"/>
                <a:gd name="connsiteX135" fmla="*/ 3231833 w 4152900"/>
                <a:gd name="connsiteY135" fmla="*/ 250508 h 800100"/>
                <a:gd name="connsiteX136" fmla="*/ 3329940 w 4152900"/>
                <a:gd name="connsiteY136" fmla="*/ 656273 h 800100"/>
                <a:gd name="connsiteX137" fmla="*/ 3226117 w 4152900"/>
                <a:gd name="connsiteY137" fmla="*/ 700088 h 800100"/>
                <a:gd name="connsiteX138" fmla="*/ 3119438 w 4152900"/>
                <a:gd name="connsiteY138" fmla="*/ 654368 h 800100"/>
                <a:gd name="connsiteX139" fmla="*/ 3081338 w 4152900"/>
                <a:gd name="connsiteY139" fmla="*/ 527685 h 800100"/>
                <a:gd name="connsiteX140" fmla="*/ 3119438 w 4152900"/>
                <a:gd name="connsiteY140" fmla="*/ 398145 h 800100"/>
                <a:gd name="connsiteX141" fmla="*/ 3225165 w 4152900"/>
                <a:gd name="connsiteY141" fmla="*/ 352425 h 800100"/>
                <a:gd name="connsiteX142" fmla="*/ 3328035 w 4152900"/>
                <a:gd name="connsiteY142" fmla="*/ 396240 h 800100"/>
                <a:gd name="connsiteX143" fmla="*/ 3366135 w 4152900"/>
                <a:gd name="connsiteY143" fmla="*/ 524827 h 800100"/>
                <a:gd name="connsiteX144" fmla="*/ 3329940 w 4152900"/>
                <a:gd name="connsiteY144" fmla="*/ 656273 h 800100"/>
                <a:gd name="connsiteX145" fmla="*/ 4155758 w 4152900"/>
                <a:gd name="connsiteY145" fmla="*/ 363855 h 800100"/>
                <a:gd name="connsiteX146" fmla="*/ 4155758 w 4152900"/>
                <a:gd name="connsiteY146" fmla="*/ 261937 h 800100"/>
                <a:gd name="connsiteX147" fmla="*/ 4030980 w 4152900"/>
                <a:gd name="connsiteY147" fmla="*/ 261937 h 800100"/>
                <a:gd name="connsiteX148" fmla="*/ 4030980 w 4152900"/>
                <a:gd name="connsiteY148" fmla="*/ 105728 h 800100"/>
                <a:gd name="connsiteX149" fmla="*/ 4027170 w 4152900"/>
                <a:gd name="connsiteY149" fmla="*/ 106680 h 800100"/>
                <a:gd name="connsiteX150" fmla="*/ 3909060 w 4152900"/>
                <a:gd name="connsiteY150" fmla="*/ 141923 h 800100"/>
                <a:gd name="connsiteX151" fmla="*/ 3906203 w 4152900"/>
                <a:gd name="connsiteY151" fmla="*/ 142875 h 800100"/>
                <a:gd name="connsiteX152" fmla="*/ 3906203 w 4152900"/>
                <a:gd name="connsiteY152" fmla="*/ 261937 h 800100"/>
                <a:gd name="connsiteX153" fmla="*/ 3719512 w 4152900"/>
                <a:gd name="connsiteY153" fmla="*/ 261937 h 800100"/>
                <a:gd name="connsiteX154" fmla="*/ 3719512 w 4152900"/>
                <a:gd name="connsiteY154" fmla="*/ 195262 h 800100"/>
                <a:gd name="connsiteX155" fmla="*/ 3740467 w 4152900"/>
                <a:gd name="connsiteY155" fmla="*/ 125730 h 800100"/>
                <a:gd name="connsiteX156" fmla="*/ 3798570 w 4152900"/>
                <a:gd name="connsiteY156" fmla="*/ 102870 h 800100"/>
                <a:gd name="connsiteX157" fmla="*/ 3853815 w 4152900"/>
                <a:gd name="connsiteY157" fmla="*/ 115253 h 800100"/>
                <a:gd name="connsiteX158" fmla="*/ 3858578 w 4152900"/>
                <a:gd name="connsiteY158" fmla="*/ 118110 h 800100"/>
                <a:gd name="connsiteX159" fmla="*/ 3858578 w 4152900"/>
                <a:gd name="connsiteY159" fmla="*/ 10478 h 800100"/>
                <a:gd name="connsiteX160" fmla="*/ 3855720 w 4152900"/>
                <a:gd name="connsiteY160" fmla="*/ 9525 h 800100"/>
                <a:gd name="connsiteX161" fmla="*/ 3786187 w 4152900"/>
                <a:gd name="connsiteY161" fmla="*/ 0 h 800100"/>
                <a:gd name="connsiteX162" fmla="*/ 3687128 w 4152900"/>
                <a:gd name="connsiteY162" fmla="*/ 22860 h 800100"/>
                <a:gd name="connsiteX163" fmla="*/ 3619500 w 4152900"/>
                <a:gd name="connsiteY163" fmla="*/ 90488 h 800100"/>
                <a:gd name="connsiteX164" fmla="*/ 3594735 w 4152900"/>
                <a:gd name="connsiteY164" fmla="*/ 188595 h 800100"/>
                <a:gd name="connsiteX165" fmla="*/ 3594735 w 4152900"/>
                <a:gd name="connsiteY165" fmla="*/ 261937 h 800100"/>
                <a:gd name="connsiteX166" fmla="*/ 3508058 w 4152900"/>
                <a:gd name="connsiteY166" fmla="*/ 261937 h 800100"/>
                <a:gd name="connsiteX167" fmla="*/ 3508058 w 4152900"/>
                <a:gd name="connsiteY167" fmla="*/ 362903 h 800100"/>
                <a:gd name="connsiteX168" fmla="*/ 3594735 w 4152900"/>
                <a:gd name="connsiteY168" fmla="*/ 362903 h 800100"/>
                <a:gd name="connsiteX169" fmla="*/ 3594735 w 4152900"/>
                <a:gd name="connsiteY169" fmla="*/ 789623 h 800100"/>
                <a:gd name="connsiteX170" fmla="*/ 3719512 w 4152900"/>
                <a:gd name="connsiteY170" fmla="*/ 789623 h 800100"/>
                <a:gd name="connsiteX171" fmla="*/ 3719512 w 4152900"/>
                <a:gd name="connsiteY171" fmla="*/ 363855 h 800100"/>
                <a:gd name="connsiteX172" fmla="*/ 3906203 w 4152900"/>
                <a:gd name="connsiteY172" fmla="*/ 363855 h 800100"/>
                <a:gd name="connsiteX173" fmla="*/ 3906203 w 4152900"/>
                <a:gd name="connsiteY173" fmla="*/ 635318 h 800100"/>
                <a:gd name="connsiteX174" fmla="*/ 4063365 w 4152900"/>
                <a:gd name="connsiteY174" fmla="*/ 802958 h 800100"/>
                <a:gd name="connsiteX175" fmla="*/ 4115753 w 4152900"/>
                <a:gd name="connsiteY175" fmla="*/ 797243 h 800100"/>
                <a:gd name="connsiteX176" fmla="*/ 4154805 w 4152900"/>
                <a:gd name="connsiteY176" fmla="*/ 784860 h 800100"/>
                <a:gd name="connsiteX177" fmla="*/ 4155758 w 4152900"/>
                <a:gd name="connsiteY177" fmla="*/ 783908 h 800100"/>
                <a:gd name="connsiteX178" fmla="*/ 4155758 w 4152900"/>
                <a:gd name="connsiteY178" fmla="*/ 681990 h 800100"/>
                <a:gd name="connsiteX179" fmla="*/ 4150995 w 4152900"/>
                <a:gd name="connsiteY179" fmla="*/ 685800 h 800100"/>
                <a:gd name="connsiteX180" fmla="*/ 4125278 w 4152900"/>
                <a:gd name="connsiteY180" fmla="*/ 697230 h 800100"/>
                <a:gd name="connsiteX181" fmla="*/ 4100512 w 4152900"/>
                <a:gd name="connsiteY181" fmla="*/ 701040 h 800100"/>
                <a:gd name="connsiteX182" fmla="*/ 4046220 w 4152900"/>
                <a:gd name="connsiteY182" fmla="*/ 681038 h 800100"/>
                <a:gd name="connsiteX183" fmla="*/ 4029075 w 4152900"/>
                <a:gd name="connsiteY183" fmla="*/ 613410 h 800100"/>
                <a:gd name="connsiteX184" fmla="*/ 4029075 w 4152900"/>
                <a:gd name="connsiteY184" fmla="*/ 363855 h 800100"/>
                <a:gd name="connsiteX185" fmla="*/ 4155758 w 4152900"/>
                <a:gd name="connsiteY185" fmla="*/ 363855 h 800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</a:cxnLst>
              <a:rect l="l" t="t" r="r" b="b"/>
              <a:pathLst>
                <a:path w="4152900" h="800100">
                  <a:moveTo>
                    <a:pt x="434340" y="516255"/>
                  </a:moveTo>
                  <a:lnTo>
                    <a:pt x="400050" y="613410"/>
                  </a:lnTo>
                  <a:lnTo>
                    <a:pt x="397192" y="613410"/>
                  </a:lnTo>
                  <a:cubicBezTo>
                    <a:pt x="391477" y="591502"/>
                    <a:pt x="381000" y="558165"/>
                    <a:pt x="363855" y="518160"/>
                  </a:cubicBezTo>
                  <a:lnTo>
                    <a:pt x="180022" y="56197"/>
                  </a:lnTo>
                  <a:lnTo>
                    <a:pt x="0" y="56197"/>
                  </a:lnTo>
                  <a:lnTo>
                    <a:pt x="0" y="792480"/>
                  </a:lnTo>
                  <a:lnTo>
                    <a:pt x="119063" y="792480"/>
                  </a:lnTo>
                  <a:lnTo>
                    <a:pt x="119063" y="338137"/>
                  </a:lnTo>
                  <a:cubicBezTo>
                    <a:pt x="119063" y="309562"/>
                    <a:pt x="119063" y="277178"/>
                    <a:pt x="118110" y="237173"/>
                  </a:cubicBezTo>
                  <a:cubicBezTo>
                    <a:pt x="117157" y="217170"/>
                    <a:pt x="115252" y="201930"/>
                    <a:pt x="114300" y="190500"/>
                  </a:cubicBezTo>
                  <a:lnTo>
                    <a:pt x="117157" y="190500"/>
                  </a:lnTo>
                  <a:cubicBezTo>
                    <a:pt x="122872" y="219075"/>
                    <a:pt x="129540" y="240030"/>
                    <a:pt x="134302" y="253365"/>
                  </a:cubicBezTo>
                  <a:lnTo>
                    <a:pt x="355282" y="790575"/>
                  </a:lnTo>
                  <a:lnTo>
                    <a:pt x="439102" y="790575"/>
                  </a:lnTo>
                  <a:lnTo>
                    <a:pt x="658177" y="248603"/>
                  </a:lnTo>
                  <a:cubicBezTo>
                    <a:pt x="662940" y="236220"/>
                    <a:pt x="667702" y="211455"/>
                    <a:pt x="672465" y="190500"/>
                  </a:cubicBezTo>
                  <a:lnTo>
                    <a:pt x="675322" y="190500"/>
                  </a:lnTo>
                  <a:cubicBezTo>
                    <a:pt x="672465" y="244792"/>
                    <a:pt x="670560" y="293370"/>
                    <a:pt x="669607" y="322898"/>
                  </a:cubicBezTo>
                  <a:lnTo>
                    <a:pt x="669607" y="789623"/>
                  </a:lnTo>
                  <a:lnTo>
                    <a:pt x="796290" y="789623"/>
                  </a:lnTo>
                  <a:lnTo>
                    <a:pt x="796290" y="54292"/>
                  </a:lnTo>
                  <a:lnTo>
                    <a:pt x="622935" y="54292"/>
                  </a:lnTo>
                  <a:lnTo>
                    <a:pt x="434340" y="516255"/>
                  </a:lnTo>
                  <a:close/>
                  <a:moveTo>
                    <a:pt x="916305" y="261937"/>
                  </a:moveTo>
                  <a:lnTo>
                    <a:pt x="1040130" y="261937"/>
                  </a:lnTo>
                  <a:lnTo>
                    <a:pt x="1040130" y="789623"/>
                  </a:lnTo>
                  <a:lnTo>
                    <a:pt x="916305" y="789623"/>
                  </a:lnTo>
                  <a:close/>
                  <a:moveTo>
                    <a:pt x="979170" y="39053"/>
                  </a:moveTo>
                  <a:cubicBezTo>
                    <a:pt x="958215" y="39053"/>
                    <a:pt x="941070" y="46672"/>
                    <a:pt x="926782" y="60007"/>
                  </a:cubicBezTo>
                  <a:cubicBezTo>
                    <a:pt x="912495" y="73342"/>
                    <a:pt x="904875" y="90488"/>
                    <a:pt x="904875" y="111442"/>
                  </a:cubicBezTo>
                  <a:cubicBezTo>
                    <a:pt x="904875" y="131445"/>
                    <a:pt x="912495" y="148590"/>
                    <a:pt x="926782" y="161925"/>
                  </a:cubicBezTo>
                  <a:cubicBezTo>
                    <a:pt x="941070" y="175260"/>
                    <a:pt x="958215" y="181928"/>
                    <a:pt x="979170" y="181928"/>
                  </a:cubicBezTo>
                  <a:cubicBezTo>
                    <a:pt x="1000125" y="181928"/>
                    <a:pt x="1018222" y="174308"/>
                    <a:pt x="1031557" y="161925"/>
                  </a:cubicBezTo>
                  <a:cubicBezTo>
                    <a:pt x="1045845" y="148590"/>
                    <a:pt x="1053465" y="131445"/>
                    <a:pt x="1053465" y="111442"/>
                  </a:cubicBezTo>
                  <a:cubicBezTo>
                    <a:pt x="1053465" y="91440"/>
                    <a:pt x="1045845" y="74295"/>
                    <a:pt x="1031557" y="60007"/>
                  </a:cubicBezTo>
                  <a:cubicBezTo>
                    <a:pt x="1019175" y="46672"/>
                    <a:pt x="1001078" y="39053"/>
                    <a:pt x="979170" y="39053"/>
                  </a:cubicBezTo>
                  <a:moveTo>
                    <a:pt x="1479232" y="257175"/>
                  </a:moveTo>
                  <a:cubicBezTo>
                    <a:pt x="1456373" y="252412"/>
                    <a:pt x="1432560" y="249555"/>
                    <a:pt x="1409700" y="249555"/>
                  </a:cubicBezTo>
                  <a:cubicBezTo>
                    <a:pt x="1353503" y="249555"/>
                    <a:pt x="1302067" y="261937"/>
                    <a:pt x="1259205" y="286703"/>
                  </a:cubicBezTo>
                  <a:cubicBezTo>
                    <a:pt x="1216342" y="311468"/>
                    <a:pt x="1182053" y="345758"/>
                    <a:pt x="1160145" y="388620"/>
                  </a:cubicBezTo>
                  <a:cubicBezTo>
                    <a:pt x="1137285" y="432435"/>
                    <a:pt x="1125855" y="482918"/>
                    <a:pt x="1125855" y="541020"/>
                  </a:cubicBezTo>
                  <a:cubicBezTo>
                    <a:pt x="1125855" y="591502"/>
                    <a:pt x="1137285" y="636270"/>
                    <a:pt x="1159192" y="677227"/>
                  </a:cubicBezTo>
                  <a:cubicBezTo>
                    <a:pt x="1181100" y="717233"/>
                    <a:pt x="1211580" y="749618"/>
                    <a:pt x="1252538" y="771525"/>
                  </a:cubicBezTo>
                  <a:cubicBezTo>
                    <a:pt x="1291590" y="793433"/>
                    <a:pt x="1337310" y="804863"/>
                    <a:pt x="1388745" y="804863"/>
                  </a:cubicBezTo>
                  <a:cubicBezTo>
                    <a:pt x="1447800" y="804863"/>
                    <a:pt x="1498282" y="792480"/>
                    <a:pt x="1538288" y="769620"/>
                  </a:cubicBezTo>
                  <a:lnTo>
                    <a:pt x="1539240" y="768668"/>
                  </a:lnTo>
                  <a:lnTo>
                    <a:pt x="1539240" y="654368"/>
                  </a:lnTo>
                  <a:lnTo>
                    <a:pt x="1534478" y="658177"/>
                  </a:lnTo>
                  <a:cubicBezTo>
                    <a:pt x="1516380" y="671513"/>
                    <a:pt x="1495425" y="682943"/>
                    <a:pt x="1474470" y="689610"/>
                  </a:cubicBezTo>
                  <a:cubicBezTo>
                    <a:pt x="1452563" y="697230"/>
                    <a:pt x="1432560" y="701040"/>
                    <a:pt x="1415415" y="701040"/>
                  </a:cubicBezTo>
                  <a:cubicBezTo>
                    <a:pt x="1365885" y="701040"/>
                    <a:pt x="1326832" y="686752"/>
                    <a:pt x="1299210" y="655320"/>
                  </a:cubicBezTo>
                  <a:cubicBezTo>
                    <a:pt x="1270635" y="624840"/>
                    <a:pt x="1256348" y="582930"/>
                    <a:pt x="1256348" y="530543"/>
                  </a:cubicBezTo>
                  <a:cubicBezTo>
                    <a:pt x="1256348" y="476250"/>
                    <a:pt x="1270635" y="433387"/>
                    <a:pt x="1300163" y="401955"/>
                  </a:cubicBezTo>
                  <a:cubicBezTo>
                    <a:pt x="1329690" y="370523"/>
                    <a:pt x="1368742" y="354330"/>
                    <a:pt x="1416367" y="354330"/>
                  </a:cubicBezTo>
                  <a:cubicBezTo>
                    <a:pt x="1456373" y="354330"/>
                    <a:pt x="1497330" y="367665"/>
                    <a:pt x="1534478" y="394335"/>
                  </a:cubicBezTo>
                  <a:lnTo>
                    <a:pt x="1539240" y="398145"/>
                  </a:lnTo>
                  <a:lnTo>
                    <a:pt x="1539240" y="277178"/>
                  </a:lnTo>
                  <a:lnTo>
                    <a:pt x="1538288" y="276225"/>
                  </a:lnTo>
                  <a:cubicBezTo>
                    <a:pt x="1522095" y="269558"/>
                    <a:pt x="1503998" y="261937"/>
                    <a:pt x="1479232" y="257175"/>
                  </a:cubicBezTo>
                  <a:moveTo>
                    <a:pt x="1887855" y="253365"/>
                  </a:moveTo>
                  <a:cubicBezTo>
                    <a:pt x="1857375" y="253365"/>
                    <a:pt x="1828800" y="262890"/>
                    <a:pt x="1804035" y="282893"/>
                  </a:cubicBezTo>
                  <a:cubicBezTo>
                    <a:pt x="1783080" y="300037"/>
                    <a:pt x="1768792" y="324803"/>
                    <a:pt x="1756410" y="354330"/>
                  </a:cubicBezTo>
                  <a:lnTo>
                    <a:pt x="1755457" y="354330"/>
                  </a:lnTo>
                  <a:lnTo>
                    <a:pt x="1755457" y="261937"/>
                  </a:lnTo>
                  <a:lnTo>
                    <a:pt x="1631632" y="261937"/>
                  </a:lnTo>
                  <a:lnTo>
                    <a:pt x="1631632" y="789623"/>
                  </a:lnTo>
                  <a:lnTo>
                    <a:pt x="1755457" y="789623"/>
                  </a:lnTo>
                  <a:lnTo>
                    <a:pt x="1755457" y="520065"/>
                  </a:lnTo>
                  <a:cubicBezTo>
                    <a:pt x="1755457" y="474345"/>
                    <a:pt x="1764982" y="436245"/>
                    <a:pt x="1785938" y="408623"/>
                  </a:cubicBezTo>
                  <a:cubicBezTo>
                    <a:pt x="1806892" y="380048"/>
                    <a:pt x="1833563" y="365760"/>
                    <a:pt x="1865948" y="365760"/>
                  </a:cubicBezTo>
                  <a:cubicBezTo>
                    <a:pt x="1877378" y="365760"/>
                    <a:pt x="1888807" y="368618"/>
                    <a:pt x="1903095" y="370523"/>
                  </a:cubicBezTo>
                  <a:cubicBezTo>
                    <a:pt x="1916430" y="374333"/>
                    <a:pt x="1925955" y="378143"/>
                    <a:pt x="1932623" y="382905"/>
                  </a:cubicBezTo>
                  <a:lnTo>
                    <a:pt x="1937385" y="386715"/>
                  </a:lnTo>
                  <a:lnTo>
                    <a:pt x="1937385" y="262890"/>
                  </a:lnTo>
                  <a:lnTo>
                    <a:pt x="1934528" y="261937"/>
                  </a:lnTo>
                  <a:cubicBezTo>
                    <a:pt x="1925955" y="256223"/>
                    <a:pt x="1908810" y="253365"/>
                    <a:pt x="1887855" y="253365"/>
                  </a:cubicBezTo>
                  <a:moveTo>
                    <a:pt x="2225040" y="250508"/>
                  </a:moveTo>
                  <a:cubicBezTo>
                    <a:pt x="2138363" y="250508"/>
                    <a:pt x="2068830" y="276225"/>
                    <a:pt x="2020253" y="326708"/>
                  </a:cubicBezTo>
                  <a:cubicBezTo>
                    <a:pt x="1970723" y="377190"/>
                    <a:pt x="1946910" y="446723"/>
                    <a:pt x="1946910" y="534352"/>
                  </a:cubicBezTo>
                  <a:cubicBezTo>
                    <a:pt x="1946910" y="616268"/>
                    <a:pt x="1971675" y="682943"/>
                    <a:pt x="2019300" y="731520"/>
                  </a:cubicBezTo>
                  <a:cubicBezTo>
                    <a:pt x="2066925" y="779145"/>
                    <a:pt x="2131695" y="803910"/>
                    <a:pt x="2212658" y="803910"/>
                  </a:cubicBezTo>
                  <a:cubicBezTo>
                    <a:pt x="2297430" y="803910"/>
                    <a:pt x="2365058" y="778193"/>
                    <a:pt x="2413635" y="726758"/>
                  </a:cubicBezTo>
                  <a:cubicBezTo>
                    <a:pt x="2463165" y="675323"/>
                    <a:pt x="2486978" y="606743"/>
                    <a:pt x="2486978" y="521970"/>
                  </a:cubicBezTo>
                  <a:cubicBezTo>
                    <a:pt x="2486978" y="438150"/>
                    <a:pt x="2464117" y="371475"/>
                    <a:pt x="2417445" y="322898"/>
                  </a:cubicBezTo>
                  <a:cubicBezTo>
                    <a:pt x="2372678" y="274320"/>
                    <a:pt x="2306955" y="250508"/>
                    <a:pt x="2225040" y="250508"/>
                  </a:cubicBezTo>
                  <a:moveTo>
                    <a:pt x="2324100" y="656273"/>
                  </a:moveTo>
                  <a:cubicBezTo>
                    <a:pt x="2301240" y="685800"/>
                    <a:pt x="2265045" y="700088"/>
                    <a:pt x="2220278" y="700088"/>
                  </a:cubicBezTo>
                  <a:cubicBezTo>
                    <a:pt x="2175510" y="700088"/>
                    <a:pt x="2139315" y="685800"/>
                    <a:pt x="2113598" y="654368"/>
                  </a:cubicBezTo>
                  <a:cubicBezTo>
                    <a:pt x="2087880" y="624840"/>
                    <a:pt x="2075498" y="581977"/>
                    <a:pt x="2075498" y="527685"/>
                  </a:cubicBezTo>
                  <a:cubicBezTo>
                    <a:pt x="2075498" y="471487"/>
                    <a:pt x="2088832" y="428625"/>
                    <a:pt x="2113598" y="398145"/>
                  </a:cubicBezTo>
                  <a:cubicBezTo>
                    <a:pt x="2139315" y="367665"/>
                    <a:pt x="2174558" y="352425"/>
                    <a:pt x="2219325" y="352425"/>
                  </a:cubicBezTo>
                  <a:cubicBezTo>
                    <a:pt x="2263140" y="352425"/>
                    <a:pt x="2297430" y="366712"/>
                    <a:pt x="2322195" y="396240"/>
                  </a:cubicBezTo>
                  <a:cubicBezTo>
                    <a:pt x="2346960" y="425768"/>
                    <a:pt x="2360295" y="468630"/>
                    <a:pt x="2360295" y="524827"/>
                  </a:cubicBezTo>
                  <a:cubicBezTo>
                    <a:pt x="2358390" y="581977"/>
                    <a:pt x="2347913" y="626745"/>
                    <a:pt x="2324100" y="656273"/>
                  </a:cubicBezTo>
                  <a:moveTo>
                    <a:pt x="2763203" y="481012"/>
                  </a:moveTo>
                  <a:cubicBezTo>
                    <a:pt x="2724150" y="464820"/>
                    <a:pt x="2699385" y="452437"/>
                    <a:pt x="2687955" y="441960"/>
                  </a:cubicBezTo>
                  <a:cubicBezTo>
                    <a:pt x="2678430" y="432435"/>
                    <a:pt x="2673667" y="419100"/>
                    <a:pt x="2673667" y="401955"/>
                  </a:cubicBezTo>
                  <a:cubicBezTo>
                    <a:pt x="2673667" y="387668"/>
                    <a:pt x="2679383" y="373380"/>
                    <a:pt x="2693670" y="363855"/>
                  </a:cubicBezTo>
                  <a:cubicBezTo>
                    <a:pt x="2707958" y="354330"/>
                    <a:pt x="2724150" y="349568"/>
                    <a:pt x="2747963" y="349568"/>
                  </a:cubicBezTo>
                  <a:cubicBezTo>
                    <a:pt x="2768917" y="349568"/>
                    <a:pt x="2790825" y="353378"/>
                    <a:pt x="2811780" y="359093"/>
                  </a:cubicBezTo>
                  <a:cubicBezTo>
                    <a:pt x="2832735" y="364808"/>
                    <a:pt x="2851785" y="373380"/>
                    <a:pt x="2867025" y="384810"/>
                  </a:cubicBezTo>
                  <a:lnTo>
                    <a:pt x="2871788" y="388620"/>
                  </a:lnTo>
                  <a:lnTo>
                    <a:pt x="2871788" y="272415"/>
                  </a:lnTo>
                  <a:lnTo>
                    <a:pt x="2868930" y="271462"/>
                  </a:lnTo>
                  <a:cubicBezTo>
                    <a:pt x="2854642" y="265748"/>
                    <a:pt x="2835592" y="260033"/>
                    <a:pt x="2812733" y="255270"/>
                  </a:cubicBezTo>
                  <a:cubicBezTo>
                    <a:pt x="2789873" y="251460"/>
                    <a:pt x="2768917" y="249555"/>
                    <a:pt x="2751773" y="249555"/>
                  </a:cubicBezTo>
                  <a:cubicBezTo>
                    <a:pt x="2692717" y="249555"/>
                    <a:pt x="2644140" y="263843"/>
                    <a:pt x="2606040" y="295275"/>
                  </a:cubicBezTo>
                  <a:cubicBezTo>
                    <a:pt x="2567940" y="324803"/>
                    <a:pt x="2549842" y="364808"/>
                    <a:pt x="2549842" y="411480"/>
                  </a:cubicBezTo>
                  <a:cubicBezTo>
                    <a:pt x="2549842" y="436245"/>
                    <a:pt x="2553653" y="458152"/>
                    <a:pt x="2562225" y="476250"/>
                  </a:cubicBezTo>
                  <a:cubicBezTo>
                    <a:pt x="2570798" y="494348"/>
                    <a:pt x="2583180" y="511493"/>
                    <a:pt x="2600325" y="525780"/>
                  </a:cubicBezTo>
                  <a:cubicBezTo>
                    <a:pt x="2617470" y="539115"/>
                    <a:pt x="2642235" y="554355"/>
                    <a:pt x="2676525" y="568643"/>
                  </a:cubicBezTo>
                  <a:cubicBezTo>
                    <a:pt x="2705100" y="581025"/>
                    <a:pt x="2727008" y="590550"/>
                    <a:pt x="2740342" y="598170"/>
                  </a:cubicBezTo>
                  <a:cubicBezTo>
                    <a:pt x="2753678" y="605790"/>
                    <a:pt x="2762250" y="614363"/>
                    <a:pt x="2768917" y="621030"/>
                  </a:cubicBezTo>
                  <a:cubicBezTo>
                    <a:pt x="2773680" y="628650"/>
                    <a:pt x="2776538" y="638175"/>
                    <a:pt x="2776538" y="650558"/>
                  </a:cubicBezTo>
                  <a:cubicBezTo>
                    <a:pt x="2776538" y="685800"/>
                    <a:pt x="2749867" y="702945"/>
                    <a:pt x="2695575" y="702945"/>
                  </a:cubicBezTo>
                  <a:cubicBezTo>
                    <a:pt x="2674620" y="702945"/>
                    <a:pt x="2652713" y="699135"/>
                    <a:pt x="2626995" y="690563"/>
                  </a:cubicBezTo>
                  <a:cubicBezTo>
                    <a:pt x="2601278" y="681990"/>
                    <a:pt x="2577465" y="669608"/>
                    <a:pt x="2557463" y="655320"/>
                  </a:cubicBezTo>
                  <a:lnTo>
                    <a:pt x="2552700" y="651510"/>
                  </a:lnTo>
                  <a:lnTo>
                    <a:pt x="2552700" y="772477"/>
                  </a:lnTo>
                  <a:lnTo>
                    <a:pt x="2555558" y="773430"/>
                  </a:lnTo>
                  <a:cubicBezTo>
                    <a:pt x="2573655" y="782002"/>
                    <a:pt x="2595563" y="787718"/>
                    <a:pt x="2622233" y="794385"/>
                  </a:cubicBezTo>
                  <a:cubicBezTo>
                    <a:pt x="2648903" y="799148"/>
                    <a:pt x="2672715" y="802958"/>
                    <a:pt x="2693670" y="802958"/>
                  </a:cubicBezTo>
                  <a:cubicBezTo>
                    <a:pt x="2757488" y="802958"/>
                    <a:pt x="2809875" y="788670"/>
                    <a:pt x="2847023" y="757238"/>
                  </a:cubicBezTo>
                  <a:cubicBezTo>
                    <a:pt x="2885123" y="726758"/>
                    <a:pt x="2905125" y="687705"/>
                    <a:pt x="2905125" y="637223"/>
                  </a:cubicBezTo>
                  <a:cubicBezTo>
                    <a:pt x="2905125" y="601980"/>
                    <a:pt x="2895600" y="570548"/>
                    <a:pt x="2874645" y="546735"/>
                  </a:cubicBezTo>
                  <a:cubicBezTo>
                    <a:pt x="2847023" y="523875"/>
                    <a:pt x="2812733" y="500062"/>
                    <a:pt x="2763203" y="481012"/>
                  </a:cubicBezTo>
                  <a:moveTo>
                    <a:pt x="3231833" y="250508"/>
                  </a:moveTo>
                  <a:cubicBezTo>
                    <a:pt x="3145155" y="250508"/>
                    <a:pt x="3075623" y="276225"/>
                    <a:pt x="3027045" y="326708"/>
                  </a:cubicBezTo>
                  <a:cubicBezTo>
                    <a:pt x="2978467" y="377190"/>
                    <a:pt x="2953703" y="446723"/>
                    <a:pt x="2953703" y="534352"/>
                  </a:cubicBezTo>
                  <a:cubicBezTo>
                    <a:pt x="2953703" y="616268"/>
                    <a:pt x="2978467" y="682943"/>
                    <a:pt x="3026092" y="731520"/>
                  </a:cubicBezTo>
                  <a:cubicBezTo>
                    <a:pt x="3073717" y="779145"/>
                    <a:pt x="3138488" y="803910"/>
                    <a:pt x="3219450" y="803910"/>
                  </a:cubicBezTo>
                  <a:cubicBezTo>
                    <a:pt x="3304223" y="803910"/>
                    <a:pt x="3371850" y="778193"/>
                    <a:pt x="3420428" y="726758"/>
                  </a:cubicBezTo>
                  <a:cubicBezTo>
                    <a:pt x="3469958" y="675323"/>
                    <a:pt x="3493770" y="606743"/>
                    <a:pt x="3493770" y="521970"/>
                  </a:cubicBezTo>
                  <a:cubicBezTo>
                    <a:pt x="3493770" y="438150"/>
                    <a:pt x="3470910" y="371475"/>
                    <a:pt x="3424237" y="322898"/>
                  </a:cubicBezTo>
                  <a:cubicBezTo>
                    <a:pt x="3379470" y="274320"/>
                    <a:pt x="3313748" y="250508"/>
                    <a:pt x="3231833" y="250508"/>
                  </a:cubicBezTo>
                  <a:moveTo>
                    <a:pt x="3329940" y="656273"/>
                  </a:moveTo>
                  <a:cubicBezTo>
                    <a:pt x="3307080" y="685800"/>
                    <a:pt x="3270885" y="700088"/>
                    <a:pt x="3226117" y="700088"/>
                  </a:cubicBezTo>
                  <a:cubicBezTo>
                    <a:pt x="3180398" y="700088"/>
                    <a:pt x="3145155" y="685800"/>
                    <a:pt x="3119438" y="654368"/>
                  </a:cubicBezTo>
                  <a:cubicBezTo>
                    <a:pt x="3093720" y="624840"/>
                    <a:pt x="3081338" y="581977"/>
                    <a:pt x="3081338" y="527685"/>
                  </a:cubicBezTo>
                  <a:cubicBezTo>
                    <a:pt x="3081338" y="471487"/>
                    <a:pt x="3094673" y="428625"/>
                    <a:pt x="3119438" y="398145"/>
                  </a:cubicBezTo>
                  <a:cubicBezTo>
                    <a:pt x="3145155" y="367665"/>
                    <a:pt x="3180398" y="352425"/>
                    <a:pt x="3225165" y="352425"/>
                  </a:cubicBezTo>
                  <a:cubicBezTo>
                    <a:pt x="3268028" y="352425"/>
                    <a:pt x="3303270" y="366712"/>
                    <a:pt x="3328035" y="396240"/>
                  </a:cubicBezTo>
                  <a:cubicBezTo>
                    <a:pt x="3352800" y="425768"/>
                    <a:pt x="3366135" y="468630"/>
                    <a:pt x="3366135" y="524827"/>
                  </a:cubicBezTo>
                  <a:cubicBezTo>
                    <a:pt x="3366135" y="581977"/>
                    <a:pt x="3353753" y="626745"/>
                    <a:pt x="3329940" y="656273"/>
                  </a:cubicBezTo>
                  <a:moveTo>
                    <a:pt x="4155758" y="363855"/>
                  </a:moveTo>
                  <a:lnTo>
                    <a:pt x="4155758" y="261937"/>
                  </a:lnTo>
                  <a:lnTo>
                    <a:pt x="4030980" y="261937"/>
                  </a:lnTo>
                  <a:lnTo>
                    <a:pt x="4030980" y="105728"/>
                  </a:lnTo>
                  <a:lnTo>
                    <a:pt x="4027170" y="106680"/>
                  </a:lnTo>
                  <a:lnTo>
                    <a:pt x="3909060" y="141923"/>
                  </a:lnTo>
                  <a:lnTo>
                    <a:pt x="3906203" y="142875"/>
                  </a:lnTo>
                  <a:lnTo>
                    <a:pt x="3906203" y="261937"/>
                  </a:lnTo>
                  <a:lnTo>
                    <a:pt x="3719512" y="261937"/>
                  </a:lnTo>
                  <a:lnTo>
                    <a:pt x="3719512" y="195262"/>
                  </a:lnTo>
                  <a:cubicBezTo>
                    <a:pt x="3719512" y="164783"/>
                    <a:pt x="3727133" y="140970"/>
                    <a:pt x="3740467" y="125730"/>
                  </a:cubicBezTo>
                  <a:cubicBezTo>
                    <a:pt x="3753803" y="110490"/>
                    <a:pt x="3773805" y="102870"/>
                    <a:pt x="3798570" y="102870"/>
                  </a:cubicBezTo>
                  <a:cubicBezTo>
                    <a:pt x="3815715" y="102870"/>
                    <a:pt x="3833812" y="106680"/>
                    <a:pt x="3853815" y="115253"/>
                  </a:cubicBezTo>
                  <a:lnTo>
                    <a:pt x="3858578" y="118110"/>
                  </a:lnTo>
                  <a:lnTo>
                    <a:pt x="3858578" y="10478"/>
                  </a:lnTo>
                  <a:lnTo>
                    <a:pt x="3855720" y="9525"/>
                  </a:lnTo>
                  <a:cubicBezTo>
                    <a:pt x="3838575" y="3810"/>
                    <a:pt x="3815715" y="0"/>
                    <a:pt x="3786187" y="0"/>
                  </a:cubicBezTo>
                  <a:cubicBezTo>
                    <a:pt x="3749040" y="0"/>
                    <a:pt x="3716655" y="8572"/>
                    <a:pt x="3687128" y="22860"/>
                  </a:cubicBezTo>
                  <a:cubicBezTo>
                    <a:pt x="3657600" y="39053"/>
                    <a:pt x="3635692" y="60960"/>
                    <a:pt x="3619500" y="90488"/>
                  </a:cubicBezTo>
                  <a:cubicBezTo>
                    <a:pt x="3603308" y="119062"/>
                    <a:pt x="3594735" y="151448"/>
                    <a:pt x="3594735" y="188595"/>
                  </a:cubicBezTo>
                  <a:lnTo>
                    <a:pt x="3594735" y="261937"/>
                  </a:lnTo>
                  <a:lnTo>
                    <a:pt x="3508058" y="261937"/>
                  </a:lnTo>
                  <a:lnTo>
                    <a:pt x="3508058" y="362903"/>
                  </a:lnTo>
                  <a:lnTo>
                    <a:pt x="3594735" y="362903"/>
                  </a:lnTo>
                  <a:lnTo>
                    <a:pt x="3594735" y="789623"/>
                  </a:lnTo>
                  <a:lnTo>
                    <a:pt x="3719512" y="789623"/>
                  </a:lnTo>
                  <a:lnTo>
                    <a:pt x="3719512" y="363855"/>
                  </a:lnTo>
                  <a:lnTo>
                    <a:pt x="3906203" y="363855"/>
                  </a:lnTo>
                  <a:lnTo>
                    <a:pt x="3906203" y="635318"/>
                  </a:lnTo>
                  <a:cubicBezTo>
                    <a:pt x="3906203" y="746760"/>
                    <a:pt x="3958590" y="802958"/>
                    <a:pt x="4063365" y="802958"/>
                  </a:cubicBezTo>
                  <a:cubicBezTo>
                    <a:pt x="4080510" y="802958"/>
                    <a:pt x="4098608" y="800100"/>
                    <a:pt x="4115753" y="797243"/>
                  </a:cubicBezTo>
                  <a:cubicBezTo>
                    <a:pt x="4133850" y="793433"/>
                    <a:pt x="4147185" y="788670"/>
                    <a:pt x="4154805" y="784860"/>
                  </a:cubicBezTo>
                  <a:lnTo>
                    <a:pt x="4155758" y="783908"/>
                  </a:lnTo>
                  <a:lnTo>
                    <a:pt x="4155758" y="681990"/>
                  </a:lnTo>
                  <a:lnTo>
                    <a:pt x="4150995" y="685800"/>
                  </a:lnTo>
                  <a:cubicBezTo>
                    <a:pt x="4143375" y="690563"/>
                    <a:pt x="4136708" y="694373"/>
                    <a:pt x="4125278" y="697230"/>
                  </a:cubicBezTo>
                  <a:cubicBezTo>
                    <a:pt x="4115753" y="700088"/>
                    <a:pt x="4107180" y="701040"/>
                    <a:pt x="4100512" y="701040"/>
                  </a:cubicBezTo>
                  <a:cubicBezTo>
                    <a:pt x="4075748" y="701040"/>
                    <a:pt x="4058603" y="695325"/>
                    <a:pt x="4046220" y="681038"/>
                  </a:cubicBezTo>
                  <a:cubicBezTo>
                    <a:pt x="4034790" y="667702"/>
                    <a:pt x="4029075" y="645795"/>
                    <a:pt x="4029075" y="613410"/>
                  </a:cubicBezTo>
                  <a:lnTo>
                    <a:pt x="4029075" y="363855"/>
                  </a:lnTo>
                  <a:lnTo>
                    <a:pt x="4155758" y="363855"/>
                  </a:lnTo>
                  <a:close/>
                </a:path>
              </a:pathLst>
            </a:custGeom>
            <a:solidFill>
              <a:schemeClr val="tx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9D8DE20-1A41-4F32-A2F7-D6BD777AD318}"/>
                </a:ext>
              </a:extLst>
            </p:cNvPr>
            <p:cNvSpPr/>
            <p:nvPr/>
          </p:nvSpPr>
          <p:spPr>
            <a:xfrm>
              <a:off x="7353301" y="-1897063"/>
              <a:ext cx="581025" cy="581025"/>
            </a:xfrm>
            <a:custGeom>
              <a:avLst/>
              <a:gdLst>
                <a:gd name="connsiteX0" fmla="*/ 0 w 581025"/>
                <a:gd name="connsiteY0" fmla="*/ 0 h 581025"/>
                <a:gd name="connsiteX1" fmla="*/ 583883 w 581025"/>
                <a:gd name="connsiteY1" fmla="*/ 0 h 581025"/>
                <a:gd name="connsiteX2" fmla="*/ 583883 w 581025"/>
                <a:gd name="connsiteY2" fmla="*/ 583883 h 581025"/>
                <a:gd name="connsiteX3" fmla="*/ 0 w 581025"/>
                <a:gd name="connsiteY3" fmla="*/ 583883 h 581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1025" h="581025">
                  <a:moveTo>
                    <a:pt x="0" y="0"/>
                  </a:moveTo>
                  <a:lnTo>
                    <a:pt x="583883" y="0"/>
                  </a:lnTo>
                  <a:lnTo>
                    <a:pt x="583883" y="583883"/>
                  </a:lnTo>
                  <a:lnTo>
                    <a:pt x="0" y="583883"/>
                  </a:lnTo>
                  <a:close/>
                </a:path>
              </a:pathLst>
            </a:custGeom>
            <a:solidFill>
              <a:srgbClr val="F2502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FA3E4C6-6EB9-4031-8A5E-9AB5F258FD63}"/>
                </a:ext>
              </a:extLst>
            </p:cNvPr>
            <p:cNvSpPr/>
            <p:nvPr/>
          </p:nvSpPr>
          <p:spPr>
            <a:xfrm>
              <a:off x="7998143" y="-1897063"/>
              <a:ext cx="581025" cy="581025"/>
            </a:xfrm>
            <a:custGeom>
              <a:avLst/>
              <a:gdLst>
                <a:gd name="connsiteX0" fmla="*/ 0 w 581025"/>
                <a:gd name="connsiteY0" fmla="*/ 0 h 581025"/>
                <a:gd name="connsiteX1" fmla="*/ 583883 w 581025"/>
                <a:gd name="connsiteY1" fmla="*/ 0 h 581025"/>
                <a:gd name="connsiteX2" fmla="*/ 583883 w 581025"/>
                <a:gd name="connsiteY2" fmla="*/ 583883 h 581025"/>
                <a:gd name="connsiteX3" fmla="*/ 0 w 581025"/>
                <a:gd name="connsiteY3" fmla="*/ 583883 h 581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1025" h="581025">
                  <a:moveTo>
                    <a:pt x="0" y="0"/>
                  </a:moveTo>
                  <a:lnTo>
                    <a:pt x="583883" y="0"/>
                  </a:lnTo>
                  <a:lnTo>
                    <a:pt x="583883" y="583883"/>
                  </a:lnTo>
                  <a:lnTo>
                    <a:pt x="0" y="583883"/>
                  </a:lnTo>
                  <a:close/>
                </a:path>
              </a:pathLst>
            </a:custGeom>
            <a:solidFill>
              <a:srgbClr val="7FBA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C814088-BEA7-4D58-BEA6-545A939CB1F2}"/>
                </a:ext>
              </a:extLst>
            </p:cNvPr>
            <p:cNvSpPr/>
            <p:nvPr/>
          </p:nvSpPr>
          <p:spPr>
            <a:xfrm>
              <a:off x="7353301" y="-1252221"/>
              <a:ext cx="581025" cy="581025"/>
            </a:xfrm>
            <a:custGeom>
              <a:avLst/>
              <a:gdLst>
                <a:gd name="connsiteX0" fmla="*/ 0 w 581025"/>
                <a:gd name="connsiteY0" fmla="*/ 0 h 581025"/>
                <a:gd name="connsiteX1" fmla="*/ 583883 w 581025"/>
                <a:gd name="connsiteY1" fmla="*/ 0 h 581025"/>
                <a:gd name="connsiteX2" fmla="*/ 583883 w 581025"/>
                <a:gd name="connsiteY2" fmla="*/ 583883 h 581025"/>
                <a:gd name="connsiteX3" fmla="*/ 0 w 581025"/>
                <a:gd name="connsiteY3" fmla="*/ 583883 h 581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1025" h="581025">
                  <a:moveTo>
                    <a:pt x="0" y="0"/>
                  </a:moveTo>
                  <a:lnTo>
                    <a:pt x="583883" y="0"/>
                  </a:lnTo>
                  <a:lnTo>
                    <a:pt x="583883" y="583883"/>
                  </a:lnTo>
                  <a:lnTo>
                    <a:pt x="0" y="583883"/>
                  </a:lnTo>
                  <a:close/>
                </a:path>
              </a:pathLst>
            </a:custGeom>
            <a:solidFill>
              <a:srgbClr val="00A4E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0FCD5A5B-9703-4A12-A4FA-54B47108EFD1}"/>
                </a:ext>
              </a:extLst>
            </p:cNvPr>
            <p:cNvSpPr/>
            <p:nvPr/>
          </p:nvSpPr>
          <p:spPr>
            <a:xfrm>
              <a:off x="7998143" y="-1252221"/>
              <a:ext cx="581025" cy="581025"/>
            </a:xfrm>
            <a:custGeom>
              <a:avLst/>
              <a:gdLst>
                <a:gd name="connsiteX0" fmla="*/ 0 w 581025"/>
                <a:gd name="connsiteY0" fmla="*/ 0 h 581025"/>
                <a:gd name="connsiteX1" fmla="*/ 583883 w 581025"/>
                <a:gd name="connsiteY1" fmla="*/ 0 h 581025"/>
                <a:gd name="connsiteX2" fmla="*/ 583883 w 581025"/>
                <a:gd name="connsiteY2" fmla="*/ 583883 h 581025"/>
                <a:gd name="connsiteX3" fmla="*/ 0 w 581025"/>
                <a:gd name="connsiteY3" fmla="*/ 583883 h 581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1025" h="581025">
                  <a:moveTo>
                    <a:pt x="0" y="0"/>
                  </a:moveTo>
                  <a:lnTo>
                    <a:pt x="583883" y="0"/>
                  </a:lnTo>
                  <a:lnTo>
                    <a:pt x="583883" y="583883"/>
                  </a:lnTo>
                  <a:lnTo>
                    <a:pt x="0" y="583883"/>
                  </a:lnTo>
                  <a:close/>
                </a:path>
              </a:pathLst>
            </a:custGeom>
            <a:solidFill>
              <a:srgbClr val="FFB9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373758123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ypography 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53821" y="1122364"/>
            <a:ext cx="6827265" cy="2576513"/>
          </a:xfrm>
        </p:spPr>
        <p:txBody>
          <a:bodyPr rIns="0" anchor="b"/>
          <a:lstStyle>
            <a:lvl1pPr algn="r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53821" y="3698876"/>
            <a:ext cx="6827265" cy="1558924"/>
          </a:xfrm>
        </p:spPr>
        <p:txBody>
          <a:bodyPr/>
          <a:lstStyle>
            <a:lvl1pPr marL="0" indent="0" algn="r">
              <a:lnSpc>
                <a:spcPct val="100000"/>
              </a:lnSpc>
              <a:buNone/>
              <a:defRPr sz="2394">
                <a:solidFill>
                  <a:schemeClr val="accent1"/>
                </a:solidFill>
              </a:defRPr>
            </a:lvl1pPr>
            <a:lvl2pPr marL="456057" indent="0" algn="ctr">
              <a:buNone/>
              <a:defRPr sz="1995"/>
            </a:lvl2pPr>
            <a:lvl3pPr marL="912114" indent="0" algn="ctr">
              <a:buNone/>
              <a:defRPr sz="1795"/>
            </a:lvl3pPr>
            <a:lvl4pPr marL="1368171" indent="0" algn="ctr">
              <a:buNone/>
              <a:defRPr sz="1596"/>
            </a:lvl4pPr>
            <a:lvl5pPr marL="1824228" indent="0" algn="ctr">
              <a:buNone/>
              <a:defRPr sz="1596"/>
            </a:lvl5pPr>
            <a:lvl6pPr marL="2280285" indent="0" algn="ctr">
              <a:buNone/>
              <a:defRPr sz="1596"/>
            </a:lvl6pPr>
            <a:lvl7pPr marL="2736342" indent="0" algn="ctr">
              <a:buNone/>
              <a:defRPr sz="1596"/>
            </a:lvl7pPr>
            <a:lvl8pPr marL="3192399" indent="0" algn="ctr">
              <a:buNone/>
              <a:defRPr sz="1596"/>
            </a:lvl8pPr>
            <a:lvl9pPr marL="3648456" indent="0" algn="ctr">
              <a:buNone/>
              <a:defRPr sz="1596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9E3574D-8ABD-40DE-BC1F-304019D0DB5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486120" y="1122364"/>
            <a:ext cx="4158426" cy="4135437"/>
          </a:xfrm>
        </p:spPr>
        <p:txBody>
          <a:bodyPr rIns="0" anchor="ctr"/>
          <a:lstStyle>
            <a:lvl1pPr marL="0" indent="0" algn="l">
              <a:buNone/>
              <a:defRPr>
                <a:solidFill>
                  <a:schemeClr val="accent3"/>
                </a:solidFill>
                <a:latin typeface="+mj-lt"/>
              </a:defRPr>
            </a:lvl1pPr>
            <a:lvl2pPr marL="456057" indent="0">
              <a:buNone/>
              <a:defRPr/>
            </a:lvl2pPr>
            <a:lvl3pPr marL="912114" indent="0">
              <a:buNone/>
              <a:defRPr/>
            </a:lvl3pPr>
            <a:lvl4pPr marL="1368171" indent="0">
              <a:buNone/>
              <a:defRPr/>
            </a:lvl4pPr>
            <a:lvl5pPr marL="1824228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EBF2AC0-642B-498C-BF06-9B26C0A37A90}"/>
              </a:ext>
            </a:extLst>
          </p:cNvPr>
          <p:cNvCxnSpPr/>
          <p:nvPr userDrawn="1"/>
        </p:nvCxnSpPr>
        <p:spPr>
          <a:xfrm>
            <a:off x="7486120" y="1379539"/>
            <a:ext cx="0" cy="3621087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985FEDB6-AE1B-4A26-A3DA-CCF9A9D4731D}"/>
              </a:ext>
            </a:extLst>
          </p:cNvPr>
          <p:cNvGrpSpPr/>
          <p:nvPr userDrawn="1"/>
        </p:nvGrpSpPr>
        <p:grpSpPr>
          <a:xfrm>
            <a:off x="553821" y="547293"/>
            <a:ext cx="1554197" cy="330567"/>
            <a:chOff x="7353301" y="-1897063"/>
            <a:chExt cx="5749290" cy="1225867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009D12FA-0F93-4FF8-AB34-E1592DCD290E}"/>
                </a:ext>
              </a:extLst>
            </p:cNvPr>
            <p:cNvSpPr/>
            <p:nvPr/>
          </p:nvSpPr>
          <p:spPr>
            <a:xfrm>
              <a:off x="8949691" y="-1705610"/>
              <a:ext cx="4152900" cy="800100"/>
            </a:xfrm>
            <a:custGeom>
              <a:avLst/>
              <a:gdLst>
                <a:gd name="connsiteX0" fmla="*/ 434340 w 4152900"/>
                <a:gd name="connsiteY0" fmla="*/ 516255 h 800100"/>
                <a:gd name="connsiteX1" fmla="*/ 400050 w 4152900"/>
                <a:gd name="connsiteY1" fmla="*/ 613410 h 800100"/>
                <a:gd name="connsiteX2" fmla="*/ 397192 w 4152900"/>
                <a:gd name="connsiteY2" fmla="*/ 613410 h 800100"/>
                <a:gd name="connsiteX3" fmla="*/ 363855 w 4152900"/>
                <a:gd name="connsiteY3" fmla="*/ 518160 h 800100"/>
                <a:gd name="connsiteX4" fmla="*/ 180022 w 4152900"/>
                <a:gd name="connsiteY4" fmla="*/ 56197 h 800100"/>
                <a:gd name="connsiteX5" fmla="*/ 0 w 4152900"/>
                <a:gd name="connsiteY5" fmla="*/ 56197 h 800100"/>
                <a:gd name="connsiteX6" fmla="*/ 0 w 4152900"/>
                <a:gd name="connsiteY6" fmla="*/ 792480 h 800100"/>
                <a:gd name="connsiteX7" fmla="*/ 119063 w 4152900"/>
                <a:gd name="connsiteY7" fmla="*/ 792480 h 800100"/>
                <a:gd name="connsiteX8" fmla="*/ 119063 w 4152900"/>
                <a:gd name="connsiteY8" fmla="*/ 338137 h 800100"/>
                <a:gd name="connsiteX9" fmla="*/ 118110 w 4152900"/>
                <a:gd name="connsiteY9" fmla="*/ 237173 h 800100"/>
                <a:gd name="connsiteX10" fmla="*/ 114300 w 4152900"/>
                <a:gd name="connsiteY10" fmla="*/ 190500 h 800100"/>
                <a:gd name="connsiteX11" fmla="*/ 117157 w 4152900"/>
                <a:gd name="connsiteY11" fmla="*/ 190500 h 800100"/>
                <a:gd name="connsiteX12" fmla="*/ 134302 w 4152900"/>
                <a:gd name="connsiteY12" fmla="*/ 253365 h 800100"/>
                <a:gd name="connsiteX13" fmla="*/ 355282 w 4152900"/>
                <a:gd name="connsiteY13" fmla="*/ 790575 h 800100"/>
                <a:gd name="connsiteX14" fmla="*/ 439102 w 4152900"/>
                <a:gd name="connsiteY14" fmla="*/ 790575 h 800100"/>
                <a:gd name="connsiteX15" fmla="*/ 658177 w 4152900"/>
                <a:gd name="connsiteY15" fmla="*/ 248603 h 800100"/>
                <a:gd name="connsiteX16" fmla="*/ 672465 w 4152900"/>
                <a:gd name="connsiteY16" fmla="*/ 190500 h 800100"/>
                <a:gd name="connsiteX17" fmla="*/ 675322 w 4152900"/>
                <a:gd name="connsiteY17" fmla="*/ 190500 h 800100"/>
                <a:gd name="connsiteX18" fmla="*/ 669607 w 4152900"/>
                <a:gd name="connsiteY18" fmla="*/ 322898 h 800100"/>
                <a:gd name="connsiteX19" fmla="*/ 669607 w 4152900"/>
                <a:gd name="connsiteY19" fmla="*/ 789623 h 800100"/>
                <a:gd name="connsiteX20" fmla="*/ 796290 w 4152900"/>
                <a:gd name="connsiteY20" fmla="*/ 789623 h 800100"/>
                <a:gd name="connsiteX21" fmla="*/ 796290 w 4152900"/>
                <a:gd name="connsiteY21" fmla="*/ 54292 h 800100"/>
                <a:gd name="connsiteX22" fmla="*/ 622935 w 4152900"/>
                <a:gd name="connsiteY22" fmla="*/ 54292 h 800100"/>
                <a:gd name="connsiteX23" fmla="*/ 434340 w 4152900"/>
                <a:gd name="connsiteY23" fmla="*/ 516255 h 800100"/>
                <a:gd name="connsiteX24" fmla="*/ 916305 w 4152900"/>
                <a:gd name="connsiteY24" fmla="*/ 261937 h 800100"/>
                <a:gd name="connsiteX25" fmla="*/ 1040130 w 4152900"/>
                <a:gd name="connsiteY25" fmla="*/ 261937 h 800100"/>
                <a:gd name="connsiteX26" fmla="*/ 1040130 w 4152900"/>
                <a:gd name="connsiteY26" fmla="*/ 789623 h 800100"/>
                <a:gd name="connsiteX27" fmla="*/ 916305 w 4152900"/>
                <a:gd name="connsiteY27" fmla="*/ 789623 h 800100"/>
                <a:gd name="connsiteX28" fmla="*/ 979170 w 4152900"/>
                <a:gd name="connsiteY28" fmla="*/ 39053 h 800100"/>
                <a:gd name="connsiteX29" fmla="*/ 926782 w 4152900"/>
                <a:gd name="connsiteY29" fmla="*/ 60007 h 800100"/>
                <a:gd name="connsiteX30" fmla="*/ 904875 w 4152900"/>
                <a:gd name="connsiteY30" fmla="*/ 111442 h 800100"/>
                <a:gd name="connsiteX31" fmla="*/ 926782 w 4152900"/>
                <a:gd name="connsiteY31" fmla="*/ 161925 h 800100"/>
                <a:gd name="connsiteX32" fmla="*/ 979170 w 4152900"/>
                <a:gd name="connsiteY32" fmla="*/ 181928 h 800100"/>
                <a:gd name="connsiteX33" fmla="*/ 1031557 w 4152900"/>
                <a:gd name="connsiteY33" fmla="*/ 161925 h 800100"/>
                <a:gd name="connsiteX34" fmla="*/ 1053465 w 4152900"/>
                <a:gd name="connsiteY34" fmla="*/ 111442 h 800100"/>
                <a:gd name="connsiteX35" fmla="*/ 1031557 w 4152900"/>
                <a:gd name="connsiteY35" fmla="*/ 60007 h 800100"/>
                <a:gd name="connsiteX36" fmla="*/ 979170 w 4152900"/>
                <a:gd name="connsiteY36" fmla="*/ 39053 h 800100"/>
                <a:gd name="connsiteX37" fmla="*/ 1479232 w 4152900"/>
                <a:gd name="connsiteY37" fmla="*/ 257175 h 800100"/>
                <a:gd name="connsiteX38" fmla="*/ 1409700 w 4152900"/>
                <a:gd name="connsiteY38" fmla="*/ 249555 h 800100"/>
                <a:gd name="connsiteX39" fmla="*/ 1259205 w 4152900"/>
                <a:gd name="connsiteY39" fmla="*/ 286703 h 800100"/>
                <a:gd name="connsiteX40" fmla="*/ 1160145 w 4152900"/>
                <a:gd name="connsiteY40" fmla="*/ 388620 h 800100"/>
                <a:gd name="connsiteX41" fmla="*/ 1125855 w 4152900"/>
                <a:gd name="connsiteY41" fmla="*/ 541020 h 800100"/>
                <a:gd name="connsiteX42" fmla="*/ 1159192 w 4152900"/>
                <a:gd name="connsiteY42" fmla="*/ 677227 h 800100"/>
                <a:gd name="connsiteX43" fmla="*/ 1252538 w 4152900"/>
                <a:gd name="connsiteY43" fmla="*/ 771525 h 800100"/>
                <a:gd name="connsiteX44" fmla="*/ 1388745 w 4152900"/>
                <a:gd name="connsiteY44" fmla="*/ 804863 h 800100"/>
                <a:gd name="connsiteX45" fmla="*/ 1538288 w 4152900"/>
                <a:gd name="connsiteY45" fmla="*/ 769620 h 800100"/>
                <a:gd name="connsiteX46" fmla="*/ 1539240 w 4152900"/>
                <a:gd name="connsiteY46" fmla="*/ 768668 h 800100"/>
                <a:gd name="connsiteX47" fmla="*/ 1539240 w 4152900"/>
                <a:gd name="connsiteY47" fmla="*/ 654368 h 800100"/>
                <a:gd name="connsiteX48" fmla="*/ 1534478 w 4152900"/>
                <a:gd name="connsiteY48" fmla="*/ 658177 h 800100"/>
                <a:gd name="connsiteX49" fmla="*/ 1474470 w 4152900"/>
                <a:gd name="connsiteY49" fmla="*/ 689610 h 800100"/>
                <a:gd name="connsiteX50" fmla="*/ 1415415 w 4152900"/>
                <a:gd name="connsiteY50" fmla="*/ 701040 h 800100"/>
                <a:gd name="connsiteX51" fmla="*/ 1299210 w 4152900"/>
                <a:gd name="connsiteY51" fmla="*/ 655320 h 800100"/>
                <a:gd name="connsiteX52" fmla="*/ 1256348 w 4152900"/>
                <a:gd name="connsiteY52" fmla="*/ 530543 h 800100"/>
                <a:gd name="connsiteX53" fmla="*/ 1300163 w 4152900"/>
                <a:gd name="connsiteY53" fmla="*/ 401955 h 800100"/>
                <a:gd name="connsiteX54" fmla="*/ 1416367 w 4152900"/>
                <a:gd name="connsiteY54" fmla="*/ 354330 h 800100"/>
                <a:gd name="connsiteX55" fmla="*/ 1534478 w 4152900"/>
                <a:gd name="connsiteY55" fmla="*/ 394335 h 800100"/>
                <a:gd name="connsiteX56" fmla="*/ 1539240 w 4152900"/>
                <a:gd name="connsiteY56" fmla="*/ 398145 h 800100"/>
                <a:gd name="connsiteX57" fmla="*/ 1539240 w 4152900"/>
                <a:gd name="connsiteY57" fmla="*/ 277178 h 800100"/>
                <a:gd name="connsiteX58" fmla="*/ 1538288 w 4152900"/>
                <a:gd name="connsiteY58" fmla="*/ 276225 h 800100"/>
                <a:gd name="connsiteX59" fmla="*/ 1479232 w 4152900"/>
                <a:gd name="connsiteY59" fmla="*/ 257175 h 800100"/>
                <a:gd name="connsiteX60" fmla="*/ 1887855 w 4152900"/>
                <a:gd name="connsiteY60" fmla="*/ 253365 h 800100"/>
                <a:gd name="connsiteX61" fmla="*/ 1804035 w 4152900"/>
                <a:gd name="connsiteY61" fmla="*/ 282893 h 800100"/>
                <a:gd name="connsiteX62" fmla="*/ 1756410 w 4152900"/>
                <a:gd name="connsiteY62" fmla="*/ 354330 h 800100"/>
                <a:gd name="connsiteX63" fmla="*/ 1755457 w 4152900"/>
                <a:gd name="connsiteY63" fmla="*/ 354330 h 800100"/>
                <a:gd name="connsiteX64" fmla="*/ 1755457 w 4152900"/>
                <a:gd name="connsiteY64" fmla="*/ 261937 h 800100"/>
                <a:gd name="connsiteX65" fmla="*/ 1631632 w 4152900"/>
                <a:gd name="connsiteY65" fmla="*/ 261937 h 800100"/>
                <a:gd name="connsiteX66" fmla="*/ 1631632 w 4152900"/>
                <a:gd name="connsiteY66" fmla="*/ 789623 h 800100"/>
                <a:gd name="connsiteX67" fmla="*/ 1755457 w 4152900"/>
                <a:gd name="connsiteY67" fmla="*/ 789623 h 800100"/>
                <a:gd name="connsiteX68" fmla="*/ 1755457 w 4152900"/>
                <a:gd name="connsiteY68" fmla="*/ 520065 h 800100"/>
                <a:gd name="connsiteX69" fmla="*/ 1785938 w 4152900"/>
                <a:gd name="connsiteY69" fmla="*/ 408623 h 800100"/>
                <a:gd name="connsiteX70" fmla="*/ 1865948 w 4152900"/>
                <a:gd name="connsiteY70" fmla="*/ 365760 h 800100"/>
                <a:gd name="connsiteX71" fmla="*/ 1903095 w 4152900"/>
                <a:gd name="connsiteY71" fmla="*/ 370523 h 800100"/>
                <a:gd name="connsiteX72" fmla="*/ 1932623 w 4152900"/>
                <a:gd name="connsiteY72" fmla="*/ 382905 h 800100"/>
                <a:gd name="connsiteX73" fmla="*/ 1937385 w 4152900"/>
                <a:gd name="connsiteY73" fmla="*/ 386715 h 800100"/>
                <a:gd name="connsiteX74" fmla="*/ 1937385 w 4152900"/>
                <a:gd name="connsiteY74" fmla="*/ 262890 h 800100"/>
                <a:gd name="connsiteX75" fmla="*/ 1934528 w 4152900"/>
                <a:gd name="connsiteY75" fmla="*/ 261937 h 800100"/>
                <a:gd name="connsiteX76" fmla="*/ 1887855 w 4152900"/>
                <a:gd name="connsiteY76" fmla="*/ 253365 h 800100"/>
                <a:gd name="connsiteX77" fmla="*/ 2225040 w 4152900"/>
                <a:gd name="connsiteY77" fmla="*/ 250508 h 800100"/>
                <a:gd name="connsiteX78" fmla="*/ 2020253 w 4152900"/>
                <a:gd name="connsiteY78" fmla="*/ 326708 h 800100"/>
                <a:gd name="connsiteX79" fmla="*/ 1946910 w 4152900"/>
                <a:gd name="connsiteY79" fmla="*/ 534352 h 800100"/>
                <a:gd name="connsiteX80" fmla="*/ 2019300 w 4152900"/>
                <a:gd name="connsiteY80" fmla="*/ 731520 h 800100"/>
                <a:gd name="connsiteX81" fmla="*/ 2212658 w 4152900"/>
                <a:gd name="connsiteY81" fmla="*/ 803910 h 800100"/>
                <a:gd name="connsiteX82" fmla="*/ 2413635 w 4152900"/>
                <a:gd name="connsiteY82" fmla="*/ 726758 h 800100"/>
                <a:gd name="connsiteX83" fmla="*/ 2486978 w 4152900"/>
                <a:gd name="connsiteY83" fmla="*/ 521970 h 800100"/>
                <a:gd name="connsiteX84" fmla="*/ 2417445 w 4152900"/>
                <a:gd name="connsiteY84" fmla="*/ 322898 h 800100"/>
                <a:gd name="connsiteX85" fmla="*/ 2225040 w 4152900"/>
                <a:gd name="connsiteY85" fmla="*/ 250508 h 800100"/>
                <a:gd name="connsiteX86" fmla="*/ 2324100 w 4152900"/>
                <a:gd name="connsiteY86" fmla="*/ 656273 h 800100"/>
                <a:gd name="connsiteX87" fmla="*/ 2220278 w 4152900"/>
                <a:gd name="connsiteY87" fmla="*/ 700088 h 800100"/>
                <a:gd name="connsiteX88" fmla="*/ 2113598 w 4152900"/>
                <a:gd name="connsiteY88" fmla="*/ 654368 h 800100"/>
                <a:gd name="connsiteX89" fmla="*/ 2075498 w 4152900"/>
                <a:gd name="connsiteY89" fmla="*/ 527685 h 800100"/>
                <a:gd name="connsiteX90" fmla="*/ 2113598 w 4152900"/>
                <a:gd name="connsiteY90" fmla="*/ 398145 h 800100"/>
                <a:gd name="connsiteX91" fmla="*/ 2219325 w 4152900"/>
                <a:gd name="connsiteY91" fmla="*/ 352425 h 800100"/>
                <a:gd name="connsiteX92" fmla="*/ 2322195 w 4152900"/>
                <a:gd name="connsiteY92" fmla="*/ 396240 h 800100"/>
                <a:gd name="connsiteX93" fmla="*/ 2360295 w 4152900"/>
                <a:gd name="connsiteY93" fmla="*/ 524827 h 800100"/>
                <a:gd name="connsiteX94" fmla="*/ 2324100 w 4152900"/>
                <a:gd name="connsiteY94" fmla="*/ 656273 h 800100"/>
                <a:gd name="connsiteX95" fmla="*/ 2763203 w 4152900"/>
                <a:gd name="connsiteY95" fmla="*/ 481012 h 800100"/>
                <a:gd name="connsiteX96" fmla="*/ 2687955 w 4152900"/>
                <a:gd name="connsiteY96" fmla="*/ 441960 h 800100"/>
                <a:gd name="connsiteX97" fmla="*/ 2673667 w 4152900"/>
                <a:gd name="connsiteY97" fmla="*/ 401955 h 800100"/>
                <a:gd name="connsiteX98" fmla="*/ 2693670 w 4152900"/>
                <a:gd name="connsiteY98" fmla="*/ 363855 h 800100"/>
                <a:gd name="connsiteX99" fmla="*/ 2747963 w 4152900"/>
                <a:gd name="connsiteY99" fmla="*/ 349568 h 800100"/>
                <a:gd name="connsiteX100" fmla="*/ 2811780 w 4152900"/>
                <a:gd name="connsiteY100" fmla="*/ 359093 h 800100"/>
                <a:gd name="connsiteX101" fmla="*/ 2867025 w 4152900"/>
                <a:gd name="connsiteY101" fmla="*/ 384810 h 800100"/>
                <a:gd name="connsiteX102" fmla="*/ 2871788 w 4152900"/>
                <a:gd name="connsiteY102" fmla="*/ 388620 h 800100"/>
                <a:gd name="connsiteX103" fmla="*/ 2871788 w 4152900"/>
                <a:gd name="connsiteY103" fmla="*/ 272415 h 800100"/>
                <a:gd name="connsiteX104" fmla="*/ 2868930 w 4152900"/>
                <a:gd name="connsiteY104" fmla="*/ 271462 h 800100"/>
                <a:gd name="connsiteX105" fmla="*/ 2812733 w 4152900"/>
                <a:gd name="connsiteY105" fmla="*/ 255270 h 800100"/>
                <a:gd name="connsiteX106" fmla="*/ 2751773 w 4152900"/>
                <a:gd name="connsiteY106" fmla="*/ 249555 h 800100"/>
                <a:gd name="connsiteX107" fmla="*/ 2606040 w 4152900"/>
                <a:gd name="connsiteY107" fmla="*/ 295275 h 800100"/>
                <a:gd name="connsiteX108" fmla="*/ 2549842 w 4152900"/>
                <a:gd name="connsiteY108" fmla="*/ 411480 h 800100"/>
                <a:gd name="connsiteX109" fmla="*/ 2562225 w 4152900"/>
                <a:gd name="connsiteY109" fmla="*/ 476250 h 800100"/>
                <a:gd name="connsiteX110" fmla="*/ 2600325 w 4152900"/>
                <a:gd name="connsiteY110" fmla="*/ 525780 h 800100"/>
                <a:gd name="connsiteX111" fmla="*/ 2676525 w 4152900"/>
                <a:gd name="connsiteY111" fmla="*/ 568643 h 800100"/>
                <a:gd name="connsiteX112" fmla="*/ 2740342 w 4152900"/>
                <a:gd name="connsiteY112" fmla="*/ 598170 h 800100"/>
                <a:gd name="connsiteX113" fmla="*/ 2768917 w 4152900"/>
                <a:gd name="connsiteY113" fmla="*/ 621030 h 800100"/>
                <a:gd name="connsiteX114" fmla="*/ 2776538 w 4152900"/>
                <a:gd name="connsiteY114" fmla="*/ 650558 h 800100"/>
                <a:gd name="connsiteX115" fmla="*/ 2695575 w 4152900"/>
                <a:gd name="connsiteY115" fmla="*/ 702945 h 800100"/>
                <a:gd name="connsiteX116" fmla="*/ 2626995 w 4152900"/>
                <a:gd name="connsiteY116" fmla="*/ 690563 h 800100"/>
                <a:gd name="connsiteX117" fmla="*/ 2557463 w 4152900"/>
                <a:gd name="connsiteY117" fmla="*/ 655320 h 800100"/>
                <a:gd name="connsiteX118" fmla="*/ 2552700 w 4152900"/>
                <a:gd name="connsiteY118" fmla="*/ 651510 h 800100"/>
                <a:gd name="connsiteX119" fmla="*/ 2552700 w 4152900"/>
                <a:gd name="connsiteY119" fmla="*/ 772477 h 800100"/>
                <a:gd name="connsiteX120" fmla="*/ 2555558 w 4152900"/>
                <a:gd name="connsiteY120" fmla="*/ 773430 h 800100"/>
                <a:gd name="connsiteX121" fmla="*/ 2622233 w 4152900"/>
                <a:gd name="connsiteY121" fmla="*/ 794385 h 800100"/>
                <a:gd name="connsiteX122" fmla="*/ 2693670 w 4152900"/>
                <a:gd name="connsiteY122" fmla="*/ 802958 h 800100"/>
                <a:gd name="connsiteX123" fmla="*/ 2847023 w 4152900"/>
                <a:gd name="connsiteY123" fmla="*/ 757238 h 800100"/>
                <a:gd name="connsiteX124" fmla="*/ 2905125 w 4152900"/>
                <a:gd name="connsiteY124" fmla="*/ 637223 h 800100"/>
                <a:gd name="connsiteX125" fmla="*/ 2874645 w 4152900"/>
                <a:gd name="connsiteY125" fmla="*/ 546735 h 800100"/>
                <a:gd name="connsiteX126" fmla="*/ 2763203 w 4152900"/>
                <a:gd name="connsiteY126" fmla="*/ 481012 h 800100"/>
                <a:gd name="connsiteX127" fmla="*/ 3231833 w 4152900"/>
                <a:gd name="connsiteY127" fmla="*/ 250508 h 800100"/>
                <a:gd name="connsiteX128" fmla="*/ 3027045 w 4152900"/>
                <a:gd name="connsiteY128" fmla="*/ 326708 h 800100"/>
                <a:gd name="connsiteX129" fmla="*/ 2953703 w 4152900"/>
                <a:gd name="connsiteY129" fmla="*/ 534352 h 800100"/>
                <a:gd name="connsiteX130" fmla="*/ 3026092 w 4152900"/>
                <a:gd name="connsiteY130" fmla="*/ 731520 h 800100"/>
                <a:gd name="connsiteX131" fmla="*/ 3219450 w 4152900"/>
                <a:gd name="connsiteY131" fmla="*/ 803910 h 800100"/>
                <a:gd name="connsiteX132" fmla="*/ 3420428 w 4152900"/>
                <a:gd name="connsiteY132" fmla="*/ 726758 h 800100"/>
                <a:gd name="connsiteX133" fmla="*/ 3493770 w 4152900"/>
                <a:gd name="connsiteY133" fmla="*/ 521970 h 800100"/>
                <a:gd name="connsiteX134" fmla="*/ 3424237 w 4152900"/>
                <a:gd name="connsiteY134" fmla="*/ 322898 h 800100"/>
                <a:gd name="connsiteX135" fmla="*/ 3231833 w 4152900"/>
                <a:gd name="connsiteY135" fmla="*/ 250508 h 800100"/>
                <a:gd name="connsiteX136" fmla="*/ 3329940 w 4152900"/>
                <a:gd name="connsiteY136" fmla="*/ 656273 h 800100"/>
                <a:gd name="connsiteX137" fmla="*/ 3226117 w 4152900"/>
                <a:gd name="connsiteY137" fmla="*/ 700088 h 800100"/>
                <a:gd name="connsiteX138" fmla="*/ 3119438 w 4152900"/>
                <a:gd name="connsiteY138" fmla="*/ 654368 h 800100"/>
                <a:gd name="connsiteX139" fmla="*/ 3081338 w 4152900"/>
                <a:gd name="connsiteY139" fmla="*/ 527685 h 800100"/>
                <a:gd name="connsiteX140" fmla="*/ 3119438 w 4152900"/>
                <a:gd name="connsiteY140" fmla="*/ 398145 h 800100"/>
                <a:gd name="connsiteX141" fmla="*/ 3225165 w 4152900"/>
                <a:gd name="connsiteY141" fmla="*/ 352425 h 800100"/>
                <a:gd name="connsiteX142" fmla="*/ 3328035 w 4152900"/>
                <a:gd name="connsiteY142" fmla="*/ 396240 h 800100"/>
                <a:gd name="connsiteX143" fmla="*/ 3366135 w 4152900"/>
                <a:gd name="connsiteY143" fmla="*/ 524827 h 800100"/>
                <a:gd name="connsiteX144" fmla="*/ 3329940 w 4152900"/>
                <a:gd name="connsiteY144" fmla="*/ 656273 h 800100"/>
                <a:gd name="connsiteX145" fmla="*/ 4155758 w 4152900"/>
                <a:gd name="connsiteY145" fmla="*/ 363855 h 800100"/>
                <a:gd name="connsiteX146" fmla="*/ 4155758 w 4152900"/>
                <a:gd name="connsiteY146" fmla="*/ 261937 h 800100"/>
                <a:gd name="connsiteX147" fmla="*/ 4030980 w 4152900"/>
                <a:gd name="connsiteY147" fmla="*/ 261937 h 800100"/>
                <a:gd name="connsiteX148" fmla="*/ 4030980 w 4152900"/>
                <a:gd name="connsiteY148" fmla="*/ 105728 h 800100"/>
                <a:gd name="connsiteX149" fmla="*/ 4027170 w 4152900"/>
                <a:gd name="connsiteY149" fmla="*/ 106680 h 800100"/>
                <a:gd name="connsiteX150" fmla="*/ 3909060 w 4152900"/>
                <a:gd name="connsiteY150" fmla="*/ 141923 h 800100"/>
                <a:gd name="connsiteX151" fmla="*/ 3906203 w 4152900"/>
                <a:gd name="connsiteY151" fmla="*/ 142875 h 800100"/>
                <a:gd name="connsiteX152" fmla="*/ 3906203 w 4152900"/>
                <a:gd name="connsiteY152" fmla="*/ 261937 h 800100"/>
                <a:gd name="connsiteX153" fmla="*/ 3719512 w 4152900"/>
                <a:gd name="connsiteY153" fmla="*/ 261937 h 800100"/>
                <a:gd name="connsiteX154" fmla="*/ 3719512 w 4152900"/>
                <a:gd name="connsiteY154" fmla="*/ 195262 h 800100"/>
                <a:gd name="connsiteX155" fmla="*/ 3740467 w 4152900"/>
                <a:gd name="connsiteY155" fmla="*/ 125730 h 800100"/>
                <a:gd name="connsiteX156" fmla="*/ 3798570 w 4152900"/>
                <a:gd name="connsiteY156" fmla="*/ 102870 h 800100"/>
                <a:gd name="connsiteX157" fmla="*/ 3853815 w 4152900"/>
                <a:gd name="connsiteY157" fmla="*/ 115253 h 800100"/>
                <a:gd name="connsiteX158" fmla="*/ 3858578 w 4152900"/>
                <a:gd name="connsiteY158" fmla="*/ 118110 h 800100"/>
                <a:gd name="connsiteX159" fmla="*/ 3858578 w 4152900"/>
                <a:gd name="connsiteY159" fmla="*/ 10478 h 800100"/>
                <a:gd name="connsiteX160" fmla="*/ 3855720 w 4152900"/>
                <a:gd name="connsiteY160" fmla="*/ 9525 h 800100"/>
                <a:gd name="connsiteX161" fmla="*/ 3786187 w 4152900"/>
                <a:gd name="connsiteY161" fmla="*/ 0 h 800100"/>
                <a:gd name="connsiteX162" fmla="*/ 3687128 w 4152900"/>
                <a:gd name="connsiteY162" fmla="*/ 22860 h 800100"/>
                <a:gd name="connsiteX163" fmla="*/ 3619500 w 4152900"/>
                <a:gd name="connsiteY163" fmla="*/ 90488 h 800100"/>
                <a:gd name="connsiteX164" fmla="*/ 3594735 w 4152900"/>
                <a:gd name="connsiteY164" fmla="*/ 188595 h 800100"/>
                <a:gd name="connsiteX165" fmla="*/ 3594735 w 4152900"/>
                <a:gd name="connsiteY165" fmla="*/ 261937 h 800100"/>
                <a:gd name="connsiteX166" fmla="*/ 3508058 w 4152900"/>
                <a:gd name="connsiteY166" fmla="*/ 261937 h 800100"/>
                <a:gd name="connsiteX167" fmla="*/ 3508058 w 4152900"/>
                <a:gd name="connsiteY167" fmla="*/ 362903 h 800100"/>
                <a:gd name="connsiteX168" fmla="*/ 3594735 w 4152900"/>
                <a:gd name="connsiteY168" fmla="*/ 362903 h 800100"/>
                <a:gd name="connsiteX169" fmla="*/ 3594735 w 4152900"/>
                <a:gd name="connsiteY169" fmla="*/ 789623 h 800100"/>
                <a:gd name="connsiteX170" fmla="*/ 3719512 w 4152900"/>
                <a:gd name="connsiteY170" fmla="*/ 789623 h 800100"/>
                <a:gd name="connsiteX171" fmla="*/ 3719512 w 4152900"/>
                <a:gd name="connsiteY171" fmla="*/ 363855 h 800100"/>
                <a:gd name="connsiteX172" fmla="*/ 3906203 w 4152900"/>
                <a:gd name="connsiteY172" fmla="*/ 363855 h 800100"/>
                <a:gd name="connsiteX173" fmla="*/ 3906203 w 4152900"/>
                <a:gd name="connsiteY173" fmla="*/ 635318 h 800100"/>
                <a:gd name="connsiteX174" fmla="*/ 4063365 w 4152900"/>
                <a:gd name="connsiteY174" fmla="*/ 802958 h 800100"/>
                <a:gd name="connsiteX175" fmla="*/ 4115753 w 4152900"/>
                <a:gd name="connsiteY175" fmla="*/ 797243 h 800100"/>
                <a:gd name="connsiteX176" fmla="*/ 4154805 w 4152900"/>
                <a:gd name="connsiteY176" fmla="*/ 784860 h 800100"/>
                <a:gd name="connsiteX177" fmla="*/ 4155758 w 4152900"/>
                <a:gd name="connsiteY177" fmla="*/ 783908 h 800100"/>
                <a:gd name="connsiteX178" fmla="*/ 4155758 w 4152900"/>
                <a:gd name="connsiteY178" fmla="*/ 681990 h 800100"/>
                <a:gd name="connsiteX179" fmla="*/ 4150995 w 4152900"/>
                <a:gd name="connsiteY179" fmla="*/ 685800 h 800100"/>
                <a:gd name="connsiteX180" fmla="*/ 4125278 w 4152900"/>
                <a:gd name="connsiteY180" fmla="*/ 697230 h 800100"/>
                <a:gd name="connsiteX181" fmla="*/ 4100512 w 4152900"/>
                <a:gd name="connsiteY181" fmla="*/ 701040 h 800100"/>
                <a:gd name="connsiteX182" fmla="*/ 4046220 w 4152900"/>
                <a:gd name="connsiteY182" fmla="*/ 681038 h 800100"/>
                <a:gd name="connsiteX183" fmla="*/ 4029075 w 4152900"/>
                <a:gd name="connsiteY183" fmla="*/ 613410 h 800100"/>
                <a:gd name="connsiteX184" fmla="*/ 4029075 w 4152900"/>
                <a:gd name="connsiteY184" fmla="*/ 363855 h 800100"/>
                <a:gd name="connsiteX185" fmla="*/ 4155758 w 4152900"/>
                <a:gd name="connsiteY185" fmla="*/ 363855 h 800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</a:cxnLst>
              <a:rect l="l" t="t" r="r" b="b"/>
              <a:pathLst>
                <a:path w="4152900" h="800100">
                  <a:moveTo>
                    <a:pt x="434340" y="516255"/>
                  </a:moveTo>
                  <a:lnTo>
                    <a:pt x="400050" y="613410"/>
                  </a:lnTo>
                  <a:lnTo>
                    <a:pt x="397192" y="613410"/>
                  </a:lnTo>
                  <a:cubicBezTo>
                    <a:pt x="391477" y="591502"/>
                    <a:pt x="381000" y="558165"/>
                    <a:pt x="363855" y="518160"/>
                  </a:cubicBezTo>
                  <a:lnTo>
                    <a:pt x="180022" y="56197"/>
                  </a:lnTo>
                  <a:lnTo>
                    <a:pt x="0" y="56197"/>
                  </a:lnTo>
                  <a:lnTo>
                    <a:pt x="0" y="792480"/>
                  </a:lnTo>
                  <a:lnTo>
                    <a:pt x="119063" y="792480"/>
                  </a:lnTo>
                  <a:lnTo>
                    <a:pt x="119063" y="338137"/>
                  </a:lnTo>
                  <a:cubicBezTo>
                    <a:pt x="119063" y="309562"/>
                    <a:pt x="119063" y="277178"/>
                    <a:pt x="118110" y="237173"/>
                  </a:cubicBezTo>
                  <a:cubicBezTo>
                    <a:pt x="117157" y="217170"/>
                    <a:pt x="115252" y="201930"/>
                    <a:pt x="114300" y="190500"/>
                  </a:cubicBezTo>
                  <a:lnTo>
                    <a:pt x="117157" y="190500"/>
                  </a:lnTo>
                  <a:cubicBezTo>
                    <a:pt x="122872" y="219075"/>
                    <a:pt x="129540" y="240030"/>
                    <a:pt x="134302" y="253365"/>
                  </a:cubicBezTo>
                  <a:lnTo>
                    <a:pt x="355282" y="790575"/>
                  </a:lnTo>
                  <a:lnTo>
                    <a:pt x="439102" y="790575"/>
                  </a:lnTo>
                  <a:lnTo>
                    <a:pt x="658177" y="248603"/>
                  </a:lnTo>
                  <a:cubicBezTo>
                    <a:pt x="662940" y="236220"/>
                    <a:pt x="667702" y="211455"/>
                    <a:pt x="672465" y="190500"/>
                  </a:cubicBezTo>
                  <a:lnTo>
                    <a:pt x="675322" y="190500"/>
                  </a:lnTo>
                  <a:cubicBezTo>
                    <a:pt x="672465" y="244792"/>
                    <a:pt x="670560" y="293370"/>
                    <a:pt x="669607" y="322898"/>
                  </a:cubicBezTo>
                  <a:lnTo>
                    <a:pt x="669607" y="789623"/>
                  </a:lnTo>
                  <a:lnTo>
                    <a:pt x="796290" y="789623"/>
                  </a:lnTo>
                  <a:lnTo>
                    <a:pt x="796290" y="54292"/>
                  </a:lnTo>
                  <a:lnTo>
                    <a:pt x="622935" y="54292"/>
                  </a:lnTo>
                  <a:lnTo>
                    <a:pt x="434340" y="516255"/>
                  </a:lnTo>
                  <a:close/>
                  <a:moveTo>
                    <a:pt x="916305" y="261937"/>
                  </a:moveTo>
                  <a:lnTo>
                    <a:pt x="1040130" y="261937"/>
                  </a:lnTo>
                  <a:lnTo>
                    <a:pt x="1040130" y="789623"/>
                  </a:lnTo>
                  <a:lnTo>
                    <a:pt x="916305" y="789623"/>
                  </a:lnTo>
                  <a:close/>
                  <a:moveTo>
                    <a:pt x="979170" y="39053"/>
                  </a:moveTo>
                  <a:cubicBezTo>
                    <a:pt x="958215" y="39053"/>
                    <a:pt x="941070" y="46672"/>
                    <a:pt x="926782" y="60007"/>
                  </a:cubicBezTo>
                  <a:cubicBezTo>
                    <a:pt x="912495" y="73342"/>
                    <a:pt x="904875" y="90488"/>
                    <a:pt x="904875" y="111442"/>
                  </a:cubicBezTo>
                  <a:cubicBezTo>
                    <a:pt x="904875" y="131445"/>
                    <a:pt x="912495" y="148590"/>
                    <a:pt x="926782" y="161925"/>
                  </a:cubicBezTo>
                  <a:cubicBezTo>
                    <a:pt x="941070" y="175260"/>
                    <a:pt x="958215" y="181928"/>
                    <a:pt x="979170" y="181928"/>
                  </a:cubicBezTo>
                  <a:cubicBezTo>
                    <a:pt x="1000125" y="181928"/>
                    <a:pt x="1018222" y="174308"/>
                    <a:pt x="1031557" y="161925"/>
                  </a:cubicBezTo>
                  <a:cubicBezTo>
                    <a:pt x="1045845" y="148590"/>
                    <a:pt x="1053465" y="131445"/>
                    <a:pt x="1053465" y="111442"/>
                  </a:cubicBezTo>
                  <a:cubicBezTo>
                    <a:pt x="1053465" y="91440"/>
                    <a:pt x="1045845" y="74295"/>
                    <a:pt x="1031557" y="60007"/>
                  </a:cubicBezTo>
                  <a:cubicBezTo>
                    <a:pt x="1019175" y="46672"/>
                    <a:pt x="1001078" y="39053"/>
                    <a:pt x="979170" y="39053"/>
                  </a:cubicBezTo>
                  <a:moveTo>
                    <a:pt x="1479232" y="257175"/>
                  </a:moveTo>
                  <a:cubicBezTo>
                    <a:pt x="1456373" y="252412"/>
                    <a:pt x="1432560" y="249555"/>
                    <a:pt x="1409700" y="249555"/>
                  </a:cubicBezTo>
                  <a:cubicBezTo>
                    <a:pt x="1353503" y="249555"/>
                    <a:pt x="1302067" y="261937"/>
                    <a:pt x="1259205" y="286703"/>
                  </a:cubicBezTo>
                  <a:cubicBezTo>
                    <a:pt x="1216342" y="311468"/>
                    <a:pt x="1182053" y="345758"/>
                    <a:pt x="1160145" y="388620"/>
                  </a:cubicBezTo>
                  <a:cubicBezTo>
                    <a:pt x="1137285" y="432435"/>
                    <a:pt x="1125855" y="482918"/>
                    <a:pt x="1125855" y="541020"/>
                  </a:cubicBezTo>
                  <a:cubicBezTo>
                    <a:pt x="1125855" y="591502"/>
                    <a:pt x="1137285" y="636270"/>
                    <a:pt x="1159192" y="677227"/>
                  </a:cubicBezTo>
                  <a:cubicBezTo>
                    <a:pt x="1181100" y="717233"/>
                    <a:pt x="1211580" y="749618"/>
                    <a:pt x="1252538" y="771525"/>
                  </a:cubicBezTo>
                  <a:cubicBezTo>
                    <a:pt x="1291590" y="793433"/>
                    <a:pt x="1337310" y="804863"/>
                    <a:pt x="1388745" y="804863"/>
                  </a:cubicBezTo>
                  <a:cubicBezTo>
                    <a:pt x="1447800" y="804863"/>
                    <a:pt x="1498282" y="792480"/>
                    <a:pt x="1538288" y="769620"/>
                  </a:cubicBezTo>
                  <a:lnTo>
                    <a:pt x="1539240" y="768668"/>
                  </a:lnTo>
                  <a:lnTo>
                    <a:pt x="1539240" y="654368"/>
                  </a:lnTo>
                  <a:lnTo>
                    <a:pt x="1534478" y="658177"/>
                  </a:lnTo>
                  <a:cubicBezTo>
                    <a:pt x="1516380" y="671513"/>
                    <a:pt x="1495425" y="682943"/>
                    <a:pt x="1474470" y="689610"/>
                  </a:cubicBezTo>
                  <a:cubicBezTo>
                    <a:pt x="1452563" y="697230"/>
                    <a:pt x="1432560" y="701040"/>
                    <a:pt x="1415415" y="701040"/>
                  </a:cubicBezTo>
                  <a:cubicBezTo>
                    <a:pt x="1365885" y="701040"/>
                    <a:pt x="1326832" y="686752"/>
                    <a:pt x="1299210" y="655320"/>
                  </a:cubicBezTo>
                  <a:cubicBezTo>
                    <a:pt x="1270635" y="624840"/>
                    <a:pt x="1256348" y="582930"/>
                    <a:pt x="1256348" y="530543"/>
                  </a:cubicBezTo>
                  <a:cubicBezTo>
                    <a:pt x="1256348" y="476250"/>
                    <a:pt x="1270635" y="433387"/>
                    <a:pt x="1300163" y="401955"/>
                  </a:cubicBezTo>
                  <a:cubicBezTo>
                    <a:pt x="1329690" y="370523"/>
                    <a:pt x="1368742" y="354330"/>
                    <a:pt x="1416367" y="354330"/>
                  </a:cubicBezTo>
                  <a:cubicBezTo>
                    <a:pt x="1456373" y="354330"/>
                    <a:pt x="1497330" y="367665"/>
                    <a:pt x="1534478" y="394335"/>
                  </a:cubicBezTo>
                  <a:lnTo>
                    <a:pt x="1539240" y="398145"/>
                  </a:lnTo>
                  <a:lnTo>
                    <a:pt x="1539240" y="277178"/>
                  </a:lnTo>
                  <a:lnTo>
                    <a:pt x="1538288" y="276225"/>
                  </a:lnTo>
                  <a:cubicBezTo>
                    <a:pt x="1522095" y="269558"/>
                    <a:pt x="1503998" y="261937"/>
                    <a:pt x="1479232" y="257175"/>
                  </a:cubicBezTo>
                  <a:moveTo>
                    <a:pt x="1887855" y="253365"/>
                  </a:moveTo>
                  <a:cubicBezTo>
                    <a:pt x="1857375" y="253365"/>
                    <a:pt x="1828800" y="262890"/>
                    <a:pt x="1804035" y="282893"/>
                  </a:cubicBezTo>
                  <a:cubicBezTo>
                    <a:pt x="1783080" y="300037"/>
                    <a:pt x="1768792" y="324803"/>
                    <a:pt x="1756410" y="354330"/>
                  </a:cubicBezTo>
                  <a:lnTo>
                    <a:pt x="1755457" y="354330"/>
                  </a:lnTo>
                  <a:lnTo>
                    <a:pt x="1755457" y="261937"/>
                  </a:lnTo>
                  <a:lnTo>
                    <a:pt x="1631632" y="261937"/>
                  </a:lnTo>
                  <a:lnTo>
                    <a:pt x="1631632" y="789623"/>
                  </a:lnTo>
                  <a:lnTo>
                    <a:pt x="1755457" y="789623"/>
                  </a:lnTo>
                  <a:lnTo>
                    <a:pt x="1755457" y="520065"/>
                  </a:lnTo>
                  <a:cubicBezTo>
                    <a:pt x="1755457" y="474345"/>
                    <a:pt x="1764982" y="436245"/>
                    <a:pt x="1785938" y="408623"/>
                  </a:cubicBezTo>
                  <a:cubicBezTo>
                    <a:pt x="1806892" y="380048"/>
                    <a:pt x="1833563" y="365760"/>
                    <a:pt x="1865948" y="365760"/>
                  </a:cubicBezTo>
                  <a:cubicBezTo>
                    <a:pt x="1877378" y="365760"/>
                    <a:pt x="1888807" y="368618"/>
                    <a:pt x="1903095" y="370523"/>
                  </a:cubicBezTo>
                  <a:cubicBezTo>
                    <a:pt x="1916430" y="374333"/>
                    <a:pt x="1925955" y="378143"/>
                    <a:pt x="1932623" y="382905"/>
                  </a:cubicBezTo>
                  <a:lnTo>
                    <a:pt x="1937385" y="386715"/>
                  </a:lnTo>
                  <a:lnTo>
                    <a:pt x="1937385" y="262890"/>
                  </a:lnTo>
                  <a:lnTo>
                    <a:pt x="1934528" y="261937"/>
                  </a:lnTo>
                  <a:cubicBezTo>
                    <a:pt x="1925955" y="256223"/>
                    <a:pt x="1908810" y="253365"/>
                    <a:pt x="1887855" y="253365"/>
                  </a:cubicBezTo>
                  <a:moveTo>
                    <a:pt x="2225040" y="250508"/>
                  </a:moveTo>
                  <a:cubicBezTo>
                    <a:pt x="2138363" y="250508"/>
                    <a:pt x="2068830" y="276225"/>
                    <a:pt x="2020253" y="326708"/>
                  </a:cubicBezTo>
                  <a:cubicBezTo>
                    <a:pt x="1970723" y="377190"/>
                    <a:pt x="1946910" y="446723"/>
                    <a:pt x="1946910" y="534352"/>
                  </a:cubicBezTo>
                  <a:cubicBezTo>
                    <a:pt x="1946910" y="616268"/>
                    <a:pt x="1971675" y="682943"/>
                    <a:pt x="2019300" y="731520"/>
                  </a:cubicBezTo>
                  <a:cubicBezTo>
                    <a:pt x="2066925" y="779145"/>
                    <a:pt x="2131695" y="803910"/>
                    <a:pt x="2212658" y="803910"/>
                  </a:cubicBezTo>
                  <a:cubicBezTo>
                    <a:pt x="2297430" y="803910"/>
                    <a:pt x="2365058" y="778193"/>
                    <a:pt x="2413635" y="726758"/>
                  </a:cubicBezTo>
                  <a:cubicBezTo>
                    <a:pt x="2463165" y="675323"/>
                    <a:pt x="2486978" y="606743"/>
                    <a:pt x="2486978" y="521970"/>
                  </a:cubicBezTo>
                  <a:cubicBezTo>
                    <a:pt x="2486978" y="438150"/>
                    <a:pt x="2464117" y="371475"/>
                    <a:pt x="2417445" y="322898"/>
                  </a:cubicBezTo>
                  <a:cubicBezTo>
                    <a:pt x="2372678" y="274320"/>
                    <a:pt x="2306955" y="250508"/>
                    <a:pt x="2225040" y="250508"/>
                  </a:cubicBezTo>
                  <a:moveTo>
                    <a:pt x="2324100" y="656273"/>
                  </a:moveTo>
                  <a:cubicBezTo>
                    <a:pt x="2301240" y="685800"/>
                    <a:pt x="2265045" y="700088"/>
                    <a:pt x="2220278" y="700088"/>
                  </a:cubicBezTo>
                  <a:cubicBezTo>
                    <a:pt x="2175510" y="700088"/>
                    <a:pt x="2139315" y="685800"/>
                    <a:pt x="2113598" y="654368"/>
                  </a:cubicBezTo>
                  <a:cubicBezTo>
                    <a:pt x="2087880" y="624840"/>
                    <a:pt x="2075498" y="581977"/>
                    <a:pt x="2075498" y="527685"/>
                  </a:cubicBezTo>
                  <a:cubicBezTo>
                    <a:pt x="2075498" y="471487"/>
                    <a:pt x="2088832" y="428625"/>
                    <a:pt x="2113598" y="398145"/>
                  </a:cubicBezTo>
                  <a:cubicBezTo>
                    <a:pt x="2139315" y="367665"/>
                    <a:pt x="2174558" y="352425"/>
                    <a:pt x="2219325" y="352425"/>
                  </a:cubicBezTo>
                  <a:cubicBezTo>
                    <a:pt x="2263140" y="352425"/>
                    <a:pt x="2297430" y="366712"/>
                    <a:pt x="2322195" y="396240"/>
                  </a:cubicBezTo>
                  <a:cubicBezTo>
                    <a:pt x="2346960" y="425768"/>
                    <a:pt x="2360295" y="468630"/>
                    <a:pt x="2360295" y="524827"/>
                  </a:cubicBezTo>
                  <a:cubicBezTo>
                    <a:pt x="2358390" y="581977"/>
                    <a:pt x="2347913" y="626745"/>
                    <a:pt x="2324100" y="656273"/>
                  </a:cubicBezTo>
                  <a:moveTo>
                    <a:pt x="2763203" y="481012"/>
                  </a:moveTo>
                  <a:cubicBezTo>
                    <a:pt x="2724150" y="464820"/>
                    <a:pt x="2699385" y="452437"/>
                    <a:pt x="2687955" y="441960"/>
                  </a:cubicBezTo>
                  <a:cubicBezTo>
                    <a:pt x="2678430" y="432435"/>
                    <a:pt x="2673667" y="419100"/>
                    <a:pt x="2673667" y="401955"/>
                  </a:cubicBezTo>
                  <a:cubicBezTo>
                    <a:pt x="2673667" y="387668"/>
                    <a:pt x="2679383" y="373380"/>
                    <a:pt x="2693670" y="363855"/>
                  </a:cubicBezTo>
                  <a:cubicBezTo>
                    <a:pt x="2707958" y="354330"/>
                    <a:pt x="2724150" y="349568"/>
                    <a:pt x="2747963" y="349568"/>
                  </a:cubicBezTo>
                  <a:cubicBezTo>
                    <a:pt x="2768917" y="349568"/>
                    <a:pt x="2790825" y="353378"/>
                    <a:pt x="2811780" y="359093"/>
                  </a:cubicBezTo>
                  <a:cubicBezTo>
                    <a:pt x="2832735" y="364808"/>
                    <a:pt x="2851785" y="373380"/>
                    <a:pt x="2867025" y="384810"/>
                  </a:cubicBezTo>
                  <a:lnTo>
                    <a:pt x="2871788" y="388620"/>
                  </a:lnTo>
                  <a:lnTo>
                    <a:pt x="2871788" y="272415"/>
                  </a:lnTo>
                  <a:lnTo>
                    <a:pt x="2868930" y="271462"/>
                  </a:lnTo>
                  <a:cubicBezTo>
                    <a:pt x="2854642" y="265748"/>
                    <a:pt x="2835592" y="260033"/>
                    <a:pt x="2812733" y="255270"/>
                  </a:cubicBezTo>
                  <a:cubicBezTo>
                    <a:pt x="2789873" y="251460"/>
                    <a:pt x="2768917" y="249555"/>
                    <a:pt x="2751773" y="249555"/>
                  </a:cubicBezTo>
                  <a:cubicBezTo>
                    <a:pt x="2692717" y="249555"/>
                    <a:pt x="2644140" y="263843"/>
                    <a:pt x="2606040" y="295275"/>
                  </a:cubicBezTo>
                  <a:cubicBezTo>
                    <a:pt x="2567940" y="324803"/>
                    <a:pt x="2549842" y="364808"/>
                    <a:pt x="2549842" y="411480"/>
                  </a:cubicBezTo>
                  <a:cubicBezTo>
                    <a:pt x="2549842" y="436245"/>
                    <a:pt x="2553653" y="458152"/>
                    <a:pt x="2562225" y="476250"/>
                  </a:cubicBezTo>
                  <a:cubicBezTo>
                    <a:pt x="2570798" y="494348"/>
                    <a:pt x="2583180" y="511493"/>
                    <a:pt x="2600325" y="525780"/>
                  </a:cubicBezTo>
                  <a:cubicBezTo>
                    <a:pt x="2617470" y="539115"/>
                    <a:pt x="2642235" y="554355"/>
                    <a:pt x="2676525" y="568643"/>
                  </a:cubicBezTo>
                  <a:cubicBezTo>
                    <a:pt x="2705100" y="581025"/>
                    <a:pt x="2727008" y="590550"/>
                    <a:pt x="2740342" y="598170"/>
                  </a:cubicBezTo>
                  <a:cubicBezTo>
                    <a:pt x="2753678" y="605790"/>
                    <a:pt x="2762250" y="614363"/>
                    <a:pt x="2768917" y="621030"/>
                  </a:cubicBezTo>
                  <a:cubicBezTo>
                    <a:pt x="2773680" y="628650"/>
                    <a:pt x="2776538" y="638175"/>
                    <a:pt x="2776538" y="650558"/>
                  </a:cubicBezTo>
                  <a:cubicBezTo>
                    <a:pt x="2776538" y="685800"/>
                    <a:pt x="2749867" y="702945"/>
                    <a:pt x="2695575" y="702945"/>
                  </a:cubicBezTo>
                  <a:cubicBezTo>
                    <a:pt x="2674620" y="702945"/>
                    <a:pt x="2652713" y="699135"/>
                    <a:pt x="2626995" y="690563"/>
                  </a:cubicBezTo>
                  <a:cubicBezTo>
                    <a:pt x="2601278" y="681990"/>
                    <a:pt x="2577465" y="669608"/>
                    <a:pt x="2557463" y="655320"/>
                  </a:cubicBezTo>
                  <a:lnTo>
                    <a:pt x="2552700" y="651510"/>
                  </a:lnTo>
                  <a:lnTo>
                    <a:pt x="2552700" y="772477"/>
                  </a:lnTo>
                  <a:lnTo>
                    <a:pt x="2555558" y="773430"/>
                  </a:lnTo>
                  <a:cubicBezTo>
                    <a:pt x="2573655" y="782002"/>
                    <a:pt x="2595563" y="787718"/>
                    <a:pt x="2622233" y="794385"/>
                  </a:cubicBezTo>
                  <a:cubicBezTo>
                    <a:pt x="2648903" y="799148"/>
                    <a:pt x="2672715" y="802958"/>
                    <a:pt x="2693670" y="802958"/>
                  </a:cubicBezTo>
                  <a:cubicBezTo>
                    <a:pt x="2757488" y="802958"/>
                    <a:pt x="2809875" y="788670"/>
                    <a:pt x="2847023" y="757238"/>
                  </a:cubicBezTo>
                  <a:cubicBezTo>
                    <a:pt x="2885123" y="726758"/>
                    <a:pt x="2905125" y="687705"/>
                    <a:pt x="2905125" y="637223"/>
                  </a:cubicBezTo>
                  <a:cubicBezTo>
                    <a:pt x="2905125" y="601980"/>
                    <a:pt x="2895600" y="570548"/>
                    <a:pt x="2874645" y="546735"/>
                  </a:cubicBezTo>
                  <a:cubicBezTo>
                    <a:pt x="2847023" y="523875"/>
                    <a:pt x="2812733" y="500062"/>
                    <a:pt x="2763203" y="481012"/>
                  </a:cubicBezTo>
                  <a:moveTo>
                    <a:pt x="3231833" y="250508"/>
                  </a:moveTo>
                  <a:cubicBezTo>
                    <a:pt x="3145155" y="250508"/>
                    <a:pt x="3075623" y="276225"/>
                    <a:pt x="3027045" y="326708"/>
                  </a:cubicBezTo>
                  <a:cubicBezTo>
                    <a:pt x="2978467" y="377190"/>
                    <a:pt x="2953703" y="446723"/>
                    <a:pt x="2953703" y="534352"/>
                  </a:cubicBezTo>
                  <a:cubicBezTo>
                    <a:pt x="2953703" y="616268"/>
                    <a:pt x="2978467" y="682943"/>
                    <a:pt x="3026092" y="731520"/>
                  </a:cubicBezTo>
                  <a:cubicBezTo>
                    <a:pt x="3073717" y="779145"/>
                    <a:pt x="3138488" y="803910"/>
                    <a:pt x="3219450" y="803910"/>
                  </a:cubicBezTo>
                  <a:cubicBezTo>
                    <a:pt x="3304223" y="803910"/>
                    <a:pt x="3371850" y="778193"/>
                    <a:pt x="3420428" y="726758"/>
                  </a:cubicBezTo>
                  <a:cubicBezTo>
                    <a:pt x="3469958" y="675323"/>
                    <a:pt x="3493770" y="606743"/>
                    <a:pt x="3493770" y="521970"/>
                  </a:cubicBezTo>
                  <a:cubicBezTo>
                    <a:pt x="3493770" y="438150"/>
                    <a:pt x="3470910" y="371475"/>
                    <a:pt x="3424237" y="322898"/>
                  </a:cubicBezTo>
                  <a:cubicBezTo>
                    <a:pt x="3379470" y="274320"/>
                    <a:pt x="3313748" y="250508"/>
                    <a:pt x="3231833" y="250508"/>
                  </a:cubicBezTo>
                  <a:moveTo>
                    <a:pt x="3329940" y="656273"/>
                  </a:moveTo>
                  <a:cubicBezTo>
                    <a:pt x="3307080" y="685800"/>
                    <a:pt x="3270885" y="700088"/>
                    <a:pt x="3226117" y="700088"/>
                  </a:cubicBezTo>
                  <a:cubicBezTo>
                    <a:pt x="3180398" y="700088"/>
                    <a:pt x="3145155" y="685800"/>
                    <a:pt x="3119438" y="654368"/>
                  </a:cubicBezTo>
                  <a:cubicBezTo>
                    <a:pt x="3093720" y="624840"/>
                    <a:pt x="3081338" y="581977"/>
                    <a:pt x="3081338" y="527685"/>
                  </a:cubicBezTo>
                  <a:cubicBezTo>
                    <a:pt x="3081338" y="471487"/>
                    <a:pt x="3094673" y="428625"/>
                    <a:pt x="3119438" y="398145"/>
                  </a:cubicBezTo>
                  <a:cubicBezTo>
                    <a:pt x="3145155" y="367665"/>
                    <a:pt x="3180398" y="352425"/>
                    <a:pt x="3225165" y="352425"/>
                  </a:cubicBezTo>
                  <a:cubicBezTo>
                    <a:pt x="3268028" y="352425"/>
                    <a:pt x="3303270" y="366712"/>
                    <a:pt x="3328035" y="396240"/>
                  </a:cubicBezTo>
                  <a:cubicBezTo>
                    <a:pt x="3352800" y="425768"/>
                    <a:pt x="3366135" y="468630"/>
                    <a:pt x="3366135" y="524827"/>
                  </a:cubicBezTo>
                  <a:cubicBezTo>
                    <a:pt x="3366135" y="581977"/>
                    <a:pt x="3353753" y="626745"/>
                    <a:pt x="3329940" y="656273"/>
                  </a:cubicBezTo>
                  <a:moveTo>
                    <a:pt x="4155758" y="363855"/>
                  </a:moveTo>
                  <a:lnTo>
                    <a:pt x="4155758" y="261937"/>
                  </a:lnTo>
                  <a:lnTo>
                    <a:pt x="4030980" y="261937"/>
                  </a:lnTo>
                  <a:lnTo>
                    <a:pt x="4030980" y="105728"/>
                  </a:lnTo>
                  <a:lnTo>
                    <a:pt x="4027170" y="106680"/>
                  </a:lnTo>
                  <a:lnTo>
                    <a:pt x="3909060" y="141923"/>
                  </a:lnTo>
                  <a:lnTo>
                    <a:pt x="3906203" y="142875"/>
                  </a:lnTo>
                  <a:lnTo>
                    <a:pt x="3906203" y="261937"/>
                  </a:lnTo>
                  <a:lnTo>
                    <a:pt x="3719512" y="261937"/>
                  </a:lnTo>
                  <a:lnTo>
                    <a:pt x="3719512" y="195262"/>
                  </a:lnTo>
                  <a:cubicBezTo>
                    <a:pt x="3719512" y="164783"/>
                    <a:pt x="3727133" y="140970"/>
                    <a:pt x="3740467" y="125730"/>
                  </a:cubicBezTo>
                  <a:cubicBezTo>
                    <a:pt x="3753803" y="110490"/>
                    <a:pt x="3773805" y="102870"/>
                    <a:pt x="3798570" y="102870"/>
                  </a:cubicBezTo>
                  <a:cubicBezTo>
                    <a:pt x="3815715" y="102870"/>
                    <a:pt x="3833812" y="106680"/>
                    <a:pt x="3853815" y="115253"/>
                  </a:cubicBezTo>
                  <a:lnTo>
                    <a:pt x="3858578" y="118110"/>
                  </a:lnTo>
                  <a:lnTo>
                    <a:pt x="3858578" y="10478"/>
                  </a:lnTo>
                  <a:lnTo>
                    <a:pt x="3855720" y="9525"/>
                  </a:lnTo>
                  <a:cubicBezTo>
                    <a:pt x="3838575" y="3810"/>
                    <a:pt x="3815715" y="0"/>
                    <a:pt x="3786187" y="0"/>
                  </a:cubicBezTo>
                  <a:cubicBezTo>
                    <a:pt x="3749040" y="0"/>
                    <a:pt x="3716655" y="8572"/>
                    <a:pt x="3687128" y="22860"/>
                  </a:cubicBezTo>
                  <a:cubicBezTo>
                    <a:pt x="3657600" y="39053"/>
                    <a:pt x="3635692" y="60960"/>
                    <a:pt x="3619500" y="90488"/>
                  </a:cubicBezTo>
                  <a:cubicBezTo>
                    <a:pt x="3603308" y="119062"/>
                    <a:pt x="3594735" y="151448"/>
                    <a:pt x="3594735" y="188595"/>
                  </a:cubicBezTo>
                  <a:lnTo>
                    <a:pt x="3594735" y="261937"/>
                  </a:lnTo>
                  <a:lnTo>
                    <a:pt x="3508058" y="261937"/>
                  </a:lnTo>
                  <a:lnTo>
                    <a:pt x="3508058" y="362903"/>
                  </a:lnTo>
                  <a:lnTo>
                    <a:pt x="3594735" y="362903"/>
                  </a:lnTo>
                  <a:lnTo>
                    <a:pt x="3594735" y="789623"/>
                  </a:lnTo>
                  <a:lnTo>
                    <a:pt x="3719512" y="789623"/>
                  </a:lnTo>
                  <a:lnTo>
                    <a:pt x="3719512" y="363855"/>
                  </a:lnTo>
                  <a:lnTo>
                    <a:pt x="3906203" y="363855"/>
                  </a:lnTo>
                  <a:lnTo>
                    <a:pt x="3906203" y="635318"/>
                  </a:lnTo>
                  <a:cubicBezTo>
                    <a:pt x="3906203" y="746760"/>
                    <a:pt x="3958590" y="802958"/>
                    <a:pt x="4063365" y="802958"/>
                  </a:cubicBezTo>
                  <a:cubicBezTo>
                    <a:pt x="4080510" y="802958"/>
                    <a:pt x="4098608" y="800100"/>
                    <a:pt x="4115753" y="797243"/>
                  </a:cubicBezTo>
                  <a:cubicBezTo>
                    <a:pt x="4133850" y="793433"/>
                    <a:pt x="4147185" y="788670"/>
                    <a:pt x="4154805" y="784860"/>
                  </a:cubicBezTo>
                  <a:lnTo>
                    <a:pt x="4155758" y="783908"/>
                  </a:lnTo>
                  <a:lnTo>
                    <a:pt x="4155758" y="681990"/>
                  </a:lnTo>
                  <a:lnTo>
                    <a:pt x="4150995" y="685800"/>
                  </a:lnTo>
                  <a:cubicBezTo>
                    <a:pt x="4143375" y="690563"/>
                    <a:pt x="4136708" y="694373"/>
                    <a:pt x="4125278" y="697230"/>
                  </a:cubicBezTo>
                  <a:cubicBezTo>
                    <a:pt x="4115753" y="700088"/>
                    <a:pt x="4107180" y="701040"/>
                    <a:pt x="4100512" y="701040"/>
                  </a:cubicBezTo>
                  <a:cubicBezTo>
                    <a:pt x="4075748" y="701040"/>
                    <a:pt x="4058603" y="695325"/>
                    <a:pt x="4046220" y="681038"/>
                  </a:cubicBezTo>
                  <a:cubicBezTo>
                    <a:pt x="4034790" y="667702"/>
                    <a:pt x="4029075" y="645795"/>
                    <a:pt x="4029075" y="613410"/>
                  </a:cubicBezTo>
                  <a:lnTo>
                    <a:pt x="4029075" y="363855"/>
                  </a:lnTo>
                  <a:lnTo>
                    <a:pt x="4155758" y="363855"/>
                  </a:lnTo>
                  <a:close/>
                </a:path>
              </a:pathLst>
            </a:custGeom>
            <a:solidFill>
              <a:srgbClr val="73737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FEAC267-163C-4DCC-8381-D0CAC8DEC502}"/>
                </a:ext>
              </a:extLst>
            </p:cNvPr>
            <p:cNvSpPr/>
            <p:nvPr/>
          </p:nvSpPr>
          <p:spPr>
            <a:xfrm>
              <a:off x="7353301" y="-1897063"/>
              <a:ext cx="581025" cy="581025"/>
            </a:xfrm>
            <a:custGeom>
              <a:avLst/>
              <a:gdLst>
                <a:gd name="connsiteX0" fmla="*/ 0 w 581025"/>
                <a:gd name="connsiteY0" fmla="*/ 0 h 581025"/>
                <a:gd name="connsiteX1" fmla="*/ 583883 w 581025"/>
                <a:gd name="connsiteY1" fmla="*/ 0 h 581025"/>
                <a:gd name="connsiteX2" fmla="*/ 583883 w 581025"/>
                <a:gd name="connsiteY2" fmla="*/ 583883 h 581025"/>
                <a:gd name="connsiteX3" fmla="*/ 0 w 581025"/>
                <a:gd name="connsiteY3" fmla="*/ 583883 h 581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1025" h="581025">
                  <a:moveTo>
                    <a:pt x="0" y="0"/>
                  </a:moveTo>
                  <a:lnTo>
                    <a:pt x="583883" y="0"/>
                  </a:lnTo>
                  <a:lnTo>
                    <a:pt x="583883" y="583883"/>
                  </a:lnTo>
                  <a:lnTo>
                    <a:pt x="0" y="583883"/>
                  </a:lnTo>
                  <a:close/>
                </a:path>
              </a:pathLst>
            </a:custGeom>
            <a:solidFill>
              <a:srgbClr val="F2502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210C74F8-8AA7-4335-B883-92AC821E5BC6}"/>
                </a:ext>
              </a:extLst>
            </p:cNvPr>
            <p:cNvSpPr/>
            <p:nvPr/>
          </p:nvSpPr>
          <p:spPr>
            <a:xfrm>
              <a:off x="7998143" y="-1897063"/>
              <a:ext cx="581025" cy="581025"/>
            </a:xfrm>
            <a:custGeom>
              <a:avLst/>
              <a:gdLst>
                <a:gd name="connsiteX0" fmla="*/ 0 w 581025"/>
                <a:gd name="connsiteY0" fmla="*/ 0 h 581025"/>
                <a:gd name="connsiteX1" fmla="*/ 583883 w 581025"/>
                <a:gd name="connsiteY1" fmla="*/ 0 h 581025"/>
                <a:gd name="connsiteX2" fmla="*/ 583883 w 581025"/>
                <a:gd name="connsiteY2" fmla="*/ 583883 h 581025"/>
                <a:gd name="connsiteX3" fmla="*/ 0 w 581025"/>
                <a:gd name="connsiteY3" fmla="*/ 583883 h 581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1025" h="581025">
                  <a:moveTo>
                    <a:pt x="0" y="0"/>
                  </a:moveTo>
                  <a:lnTo>
                    <a:pt x="583883" y="0"/>
                  </a:lnTo>
                  <a:lnTo>
                    <a:pt x="583883" y="583883"/>
                  </a:lnTo>
                  <a:lnTo>
                    <a:pt x="0" y="583883"/>
                  </a:lnTo>
                  <a:close/>
                </a:path>
              </a:pathLst>
            </a:custGeom>
            <a:solidFill>
              <a:srgbClr val="7FBA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10F6CD7D-FED7-4E94-B613-8858CD9EF9D5}"/>
                </a:ext>
              </a:extLst>
            </p:cNvPr>
            <p:cNvSpPr/>
            <p:nvPr/>
          </p:nvSpPr>
          <p:spPr>
            <a:xfrm>
              <a:off x="7353301" y="-1252221"/>
              <a:ext cx="581025" cy="581025"/>
            </a:xfrm>
            <a:custGeom>
              <a:avLst/>
              <a:gdLst>
                <a:gd name="connsiteX0" fmla="*/ 0 w 581025"/>
                <a:gd name="connsiteY0" fmla="*/ 0 h 581025"/>
                <a:gd name="connsiteX1" fmla="*/ 583883 w 581025"/>
                <a:gd name="connsiteY1" fmla="*/ 0 h 581025"/>
                <a:gd name="connsiteX2" fmla="*/ 583883 w 581025"/>
                <a:gd name="connsiteY2" fmla="*/ 583883 h 581025"/>
                <a:gd name="connsiteX3" fmla="*/ 0 w 581025"/>
                <a:gd name="connsiteY3" fmla="*/ 583883 h 581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1025" h="581025">
                  <a:moveTo>
                    <a:pt x="0" y="0"/>
                  </a:moveTo>
                  <a:lnTo>
                    <a:pt x="583883" y="0"/>
                  </a:lnTo>
                  <a:lnTo>
                    <a:pt x="583883" y="583883"/>
                  </a:lnTo>
                  <a:lnTo>
                    <a:pt x="0" y="583883"/>
                  </a:lnTo>
                  <a:close/>
                </a:path>
              </a:pathLst>
            </a:custGeom>
            <a:solidFill>
              <a:srgbClr val="00A4E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84D0F63C-34B6-4893-AC74-41986002A339}"/>
                </a:ext>
              </a:extLst>
            </p:cNvPr>
            <p:cNvSpPr/>
            <p:nvPr/>
          </p:nvSpPr>
          <p:spPr>
            <a:xfrm>
              <a:off x="7998143" y="-1252221"/>
              <a:ext cx="581025" cy="581025"/>
            </a:xfrm>
            <a:custGeom>
              <a:avLst/>
              <a:gdLst>
                <a:gd name="connsiteX0" fmla="*/ 0 w 581025"/>
                <a:gd name="connsiteY0" fmla="*/ 0 h 581025"/>
                <a:gd name="connsiteX1" fmla="*/ 583883 w 581025"/>
                <a:gd name="connsiteY1" fmla="*/ 0 h 581025"/>
                <a:gd name="connsiteX2" fmla="*/ 583883 w 581025"/>
                <a:gd name="connsiteY2" fmla="*/ 583883 h 581025"/>
                <a:gd name="connsiteX3" fmla="*/ 0 w 581025"/>
                <a:gd name="connsiteY3" fmla="*/ 583883 h 581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1025" h="581025">
                  <a:moveTo>
                    <a:pt x="0" y="0"/>
                  </a:moveTo>
                  <a:lnTo>
                    <a:pt x="583883" y="0"/>
                  </a:lnTo>
                  <a:lnTo>
                    <a:pt x="583883" y="583883"/>
                  </a:lnTo>
                  <a:lnTo>
                    <a:pt x="0" y="583883"/>
                  </a:lnTo>
                  <a:close/>
                </a:path>
              </a:pathLst>
            </a:custGeom>
            <a:solidFill>
              <a:srgbClr val="FFB9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3282715353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ypography Titl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53822" y="1122365"/>
            <a:ext cx="6827265" cy="2576513"/>
          </a:xfrm>
        </p:spPr>
        <p:txBody>
          <a:bodyPr rIns="0" anchor="b"/>
          <a:lstStyle>
            <a:lvl1pPr algn="r">
              <a:defRPr sz="5998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53822" y="3698876"/>
            <a:ext cx="6827265" cy="1558924"/>
          </a:xfrm>
        </p:spPr>
        <p:txBody>
          <a:bodyPr/>
          <a:lstStyle>
            <a:lvl1pPr marL="0" indent="0" algn="r">
              <a:lnSpc>
                <a:spcPct val="100000"/>
              </a:lnSpc>
              <a:buNone/>
              <a:defRPr sz="2400">
                <a:solidFill>
                  <a:schemeClr val="accent1"/>
                </a:solidFill>
              </a:defRPr>
            </a:lvl1pPr>
            <a:lvl2pPr marL="455970" indent="0" algn="ctr">
              <a:buNone/>
              <a:defRPr sz="1995"/>
            </a:lvl2pPr>
            <a:lvl3pPr marL="911939" indent="0" algn="ctr">
              <a:buNone/>
              <a:defRPr sz="1795"/>
            </a:lvl3pPr>
            <a:lvl4pPr marL="1367909" indent="0" algn="ctr">
              <a:buNone/>
              <a:defRPr sz="1596"/>
            </a:lvl4pPr>
            <a:lvl5pPr marL="1823878" indent="0" algn="ctr">
              <a:buNone/>
              <a:defRPr sz="1596"/>
            </a:lvl5pPr>
            <a:lvl6pPr marL="2279847" indent="0" algn="ctr">
              <a:buNone/>
              <a:defRPr sz="1596"/>
            </a:lvl6pPr>
            <a:lvl7pPr marL="2735816" indent="0" algn="ctr">
              <a:buNone/>
              <a:defRPr sz="1596"/>
            </a:lvl7pPr>
            <a:lvl8pPr marL="3191786" indent="0" algn="ctr">
              <a:buNone/>
              <a:defRPr sz="1596"/>
            </a:lvl8pPr>
            <a:lvl9pPr marL="3647755" indent="0" algn="ctr">
              <a:buNone/>
              <a:defRPr sz="1596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9E3574D-8ABD-40DE-BC1F-304019D0DB5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486120" y="1122365"/>
            <a:ext cx="4158426" cy="4135437"/>
          </a:xfrm>
        </p:spPr>
        <p:txBody>
          <a:bodyPr rIns="0" anchor="ctr"/>
          <a:lstStyle>
            <a:lvl1pPr marL="0" indent="0" algn="l">
              <a:buNone/>
              <a:defRPr>
                <a:solidFill>
                  <a:schemeClr val="accent3"/>
                </a:solidFill>
                <a:latin typeface="+mj-lt"/>
              </a:defRPr>
            </a:lvl1pPr>
            <a:lvl2pPr marL="455970" indent="0">
              <a:buNone/>
              <a:defRPr/>
            </a:lvl2pPr>
            <a:lvl3pPr marL="911939" indent="0">
              <a:buNone/>
              <a:defRPr/>
            </a:lvl3pPr>
            <a:lvl4pPr marL="1367909" indent="0">
              <a:buNone/>
              <a:defRPr/>
            </a:lvl4pPr>
            <a:lvl5pPr marL="1823878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EBF2AC0-642B-498C-BF06-9B26C0A37A90}"/>
              </a:ext>
            </a:extLst>
          </p:cNvPr>
          <p:cNvCxnSpPr/>
          <p:nvPr userDrawn="1"/>
        </p:nvCxnSpPr>
        <p:spPr>
          <a:xfrm>
            <a:off x="7486120" y="1379540"/>
            <a:ext cx="0" cy="3621087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8783A4E-B35D-4CCD-8C43-468408556000}"/>
              </a:ext>
            </a:extLst>
          </p:cNvPr>
          <p:cNvGrpSpPr/>
          <p:nvPr userDrawn="1"/>
        </p:nvGrpSpPr>
        <p:grpSpPr>
          <a:xfrm>
            <a:off x="553822" y="547294"/>
            <a:ext cx="1554197" cy="330567"/>
            <a:chOff x="7353301" y="-1897063"/>
            <a:chExt cx="5749290" cy="1225867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B3E1E658-63AA-4B90-9FAE-C2A0667908E7}"/>
                </a:ext>
              </a:extLst>
            </p:cNvPr>
            <p:cNvSpPr/>
            <p:nvPr/>
          </p:nvSpPr>
          <p:spPr>
            <a:xfrm>
              <a:off x="8949691" y="-1705610"/>
              <a:ext cx="4152900" cy="800100"/>
            </a:xfrm>
            <a:custGeom>
              <a:avLst/>
              <a:gdLst>
                <a:gd name="connsiteX0" fmla="*/ 434340 w 4152900"/>
                <a:gd name="connsiteY0" fmla="*/ 516255 h 800100"/>
                <a:gd name="connsiteX1" fmla="*/ 400050 w 4152900"/>
                <a:gd name="connsiteY1" fmla="*/ 613410 h 800100"/>
                <a:gd name="connsiteX2" fmla="*/ 397192 w 4152900"/>
                <a:gd name="connsiteY2" fmla="*/ 613410 h 800100"/>
                <a:gd name="connsiteX3" fmla="*/ 363855 w 4152900"/>
                <a:gd name="connsiteY3" fmla="*/ 518160 h 800100"/>
                <a:gd name="connsiteX4" fmla="*/ 180022 w 4152900"/>
                <a:gd name="connsiteY4" fmla="*/ 56197 h 800100"/>
                <a:gd name="connsiteX5" fmla="*/ 0 w 4152900"/>
                <a:gd name="connsiteY5" fmla="*/ 56197 h 800100"/>
                <a:gd name="connsiteX6" fmla="*/ 0 w 4152900"/>
                <a:gd name="connsiteY6" fmla="*/ 792480 h 800100"/>
                <a:gd name="connsiteX7" fmla="*/ 119063 w 4152900"/>
                <a:gd name="connsiteY7" fmla="*/ 792480 h 800100"/>
                <a:gd name="connsiteX8" fmla="*/ 119063 w 4152900"/>
                <a:gd name="connsiteY8" fmla="*/ 338137 h 800100"/>
                <a:gd name="connsiteX9" fmla="*/ 118110 w 4152900"/>
                <a:gd name="connsiteY9" fmla="*/ 237173 h 800100"/>
                <a:gd name="connsiteX10" fmla="*/ 114300 w 4152900"/>
                <a:gd name="connsiteY10" fmla="*/ 190500 h 800100"/>
                <a:gd name="connsiteX11" fmla="*/ 117157 w 4152900"/>
                <a:gd name="connsiteY11" fmla="*/ 190500 h 800100"/>
                <a:gd name="connsiteX12" fmla="*/ 134302 w 4152900"/>
                <a:gd name="connsiteY12" fmla="*/ 253365 h 800100"/>
                <a:gd name="connsiteX13" fmla="*/ 355282 w 4152900"/>
                <a:gd name="connsiteY13" fmla="*/ 790575 h 800100"/>
                <a:gd name="connsiteX14" fmla="*/ 439102 w 4152900"/>
                <a:gd name="connsiteY14" fmla="*/ 790575 h 800100"/>
                <a:gd name="connsiteX15" fmla="*/ 658177 w 4152900"/>
                <a:gd name="connsiteY15" fmla="*/ 248603 h 800100"/>
                <a:gd name="connsiteX16" fmla="*/ 672465 w 4152900"/>
                <a:gd name="connsiteY16" fmla="*/ 190500 h 800100"/>
                <a:gd name="connsiteX17" fmla="*/ 675322 w 4152900"/>
                <a:gd name="connsiteY17" fmla="*/ 190500 h 800100"/>
                <a:gd name="connsiteX18" fmla="*/ 669607 w 4152900"/>
                <a:gd name="connsiteY18" fmla="*/ 322898 h 800100"/>
                <a:gd name="connsiteX19" fmla="*/ 669607 w 4152900"/>
                <a:gd name="connsiteY19" fmla="*/ 789623 h 800100"/>
                <a:gd name="connsiteX20" fmla="*/ 796290 w 4152900"/>
                <a:gd name="connsiteY20" fmla="*/ 789623 h 800100"/>
                <a:gd name="connsiteX21" fmla="*/ 796290 w 4152900"/>
                <a:gd name="connsiteY21" fmla="*/ 54292 h 800100"/>
                <a:gd name="connsiteX22" fmla="*/ 622935 w 4152900"/>
                <a:gd name="connsiteY22" fmla="*/ 54292 h 800100"/>
                <a:gd name="connsiteX23" fmla="*/ 434340 w 4152900"/>
                <a:gd name="connsiteY23" fmla="*/ 516255 h 800100"/>
                <a:gd name="connsiteX24" fmla="*/ 916305 w 4152900"/>
                <a:gd name="connsiteY24" fmla="*/ 261937 h 800100"/>
                <a:gd name="connsiteX25" fmla="*/ 1040130 w 4152900"/>
                <a:gd name="connsiteY25" fmla="*/ 261937 h 800100"/>
                <a:gd name="connsiteX26" fmla="*/ 1040130 w 4152900"/>
                <a:gd name="connsiteY26" fmla="*/ 789623 h 800100"/>
                <a:gd name="connsiteX27" fmla="*/ 916305 w 4152900"/>
                <a:gd name="connsiteY27" fmla="*/ 789623 h 800100"/>
                <a:gd name="connsiteX28" fmla="*/ 979170 w 4152900"/>
                <a:gd name="connsiteY28" fmla="*/ 39053 h 800100"/>
                <a:gd name="connsiteX29" fmla="*/ 926782 w 4152900"/>
                <a:gd name="connsiteY29" fmla="*/ 60007 h 800100"/>
                <a:gd name="connsiteX30" fmla="*/ 904875 w 4152900"/>
                <a:gd name="connsiteY30" fmla="*/ 111442 h 800100"/>
                <a:gd name="connsiteX31" fmla="*/ 926782 w 4152900"/>
                <a:gd name="connsiteY31" fmla="*/ 161925 h 800100"/>
                <a:gd name="connsiteX32" fmla="*/ 979170 w 4152900"/>
                <a:gd name="connsiteY32" fmla="*/ 181928 h 800100"/>
                <a:gd name="connsiteX33" fmla="*/ 1031557 w 4152900"/>
                <a:gd name="connsiteY33" fmla="*/ 161925 h 800100"/>
                <a:gd name="connsiteX34" fmla="*/ 1053465 w 4152900"/>
                <a:gd name="connsiteY34" fmla="*/ 111442 h 800100"/>
                <a:gd name="connsiteX35" fmla="*/ 1031557 w 4152900"/>
                <a:gd name="connsiteY35" fmla="*/ 60007 h 800100"/>
                <a:gd name="connsiteX36" fmla="*/ 979170 w 4152900"/>
                <a:gd name="connsiteY36" fmla="*/ 39053 h 800100"/>
                <a:gd name="connsiteX37" fmla="*/ 1479232 w 4152900"/>
                <a:gd name="connsiteY37" fmla="*/ 257175 h 800100"/>
                <a:gd name="connsiteX38" fmla="*/ 1409700 w 4152900"/>
                <a:gd name="connsiteY38" fmla="*/ 249555 h 800100"/>
                <a:gd name="connsiteX39" fmla="*/ 1259205 w 4152900"/>
                <a:gd name="connsiteY39" fmla="*/ 286703 h 800100"/>
                <a:gd name="connsiteX40" fmla="*/ 1160145 w 4152900"/>
                <a:gd name="connsiteY40" fmla="*/ 388620 h 800100"/>
                <a:gd name="connsiteX41" fmla="*/ 1125855 w 4152900"/>
                <a:gd name="connsiteY41" fmla="*/ 541020 h 800100"/>
                <a:gd name="connsiteX42" fmla="*/ 1159192 w 4152900"/>
                <a:gd name="connsiteY42" fmla="*/ 677227 h 800100"/>
                <a:gd name="connsiteX43" fmla="*/ 1252538 w 4152900"/>
                <a:gd name="connsiteY43" fmla="*/ 771525 h 800100"/>
                <a:gd name="connsiteX44" fmla="*/ 1388745 w 4152900"/>
                <a:gd name="connsiteY44" fmla="*/ 804863 h 800100"/>
                <a:gd name="connsiteX45" fmla="*/ 1538288 w 4152900"/>
                <a:gd name="connsiteY45" fmla="*/ 769620 h 800100"/>
                <a:gd name="connsiteX46" fmla="*/ 1539240 w 4152900"/>
                <a:gd name="connsiteY46" fmla="*/ 768668 h 800100"/>
                <a:gd name="connsiteX47" fmla="*/ 1539240 w 4152900"/>
                <a:gd name="connsiteY47" fmla="*/ 654368 h 800100"/>
                <a:gd name="connsiteX48" fmla="*/ 1534478 w 4152900"/>
                <a:gd name="connsiteY48" fmla="*/ 658177 h 800100"/>
                <a:gd name="connsiteX49" fmla="*/ 1474470 w 4152900"/>
                <a:gd name="connsiteY49" fmla="*/ 689610 h 800100"/>
                <a:gd name="connsiteX50" fmla="*/ 1415415 w 4152900"/>
                <a:gd name="connsiteY50" fmla="*/ 701040 h 800100"/>
                <a:gd name="connsiteX51" fmla="*/ 1299210 w 4152900"/>
                <a:gd name="connsiteY51" fmla="*/ 655320 h 800100"/>
                <a:gd name="connsiteX52" fmla="*/ 1256348 w 4152900"/>
                <a:gd name="connsiteY52" fmla="*/ 530543 h 800100"/>
                <a:gd name="connsiteX53" fmla="*/ 1300163 w 4152900"/>
                <a:gd name="connsiteY53" fmla="*/ 401955 h 800100"/>
                <a:gd name="connsiteX54" fmla="*/ 1416367 w 4152900"/>
                <a:gd name="connsiteY54" fmla="*/ 354330 h 800100"/>
                <a:gd name="connsiteX55" fmla="*/ 1534478 w 4152900"/>
                <a:gd name="connsiteY55" fmla="*/ 394335 h 800100"/>
                <a:gd name="connsiteX56" fmla="*/ 1539240 w 4152900"/>
                <a:gd name="connsiteY56" fmla="*/ 398145 h 800100"/>
                <a:gd name="connsiteX57" fmla="*/ 1539240 w 4152900"/>
                <a:gd name="connsiteY57" fmla="*/ 277178 h 800100"/>
                <a:gd name="connsiteX58" fmla="*/ 1538288 w 4152900"/>
                <a:gd name="connsiteY58" fmla="*/ 276225 h 800100"/>
                <a:gd name="connsiteX59" fmla="*/ 1479232 w 4152900"/>
                <a:gd name="connsiteY59" fmla="*/ 257175 h 800100"/>
                <a:gd name="connsiteX60" fmla="*/ 1887855 w 4152900"/>
                <a:gd name="connsiteY60" fmla="*/ 253365 h 800100"/>
                <a:gd name="connsiteX61" fmla="*/ 1804035 w 4152900"/>
                <a:gd name="connsiteY61" fmla="*/ 282893 h 800100"/>
                <a:gd name="connsiteX62" fmla="*/ 1756410 w 4152900"/>
                <a:gd name="connsiteY62" fmla="*/ 354330 h 800100"/>
                <a:gd name="connsiteX63" fmla="*/ 1755457 w 4152900"/>
                <a:gd name="connsiteY63" fmla="*/ 354330 h 800100"/>
                <a:gd name="connsiteX64" fmla="*/ 1755457 w 4152900"/>
                <a:gd name="connsiteY64" fmla="*/ 261937 h 800100"/>
                <a:gd name="connsiteX65" fmla="*/ 1631632 w 4152900"/>
                <a:gd name="connsiteY65" fmla="*/ 261937 h 800100"/>
                <a:gd name="connsiteX66" fmla="*/ 1631632 w 4152900"/>
                <a:gd name="connsiteY66" fmla="*/ 789623 h 800100"/>
                <a:gd name="connsiteX67" fmla="*/ 1755457 w 4152900"/>
                <a:gd name="connsiteY67" fmla="*/ 789623 h 800100"/>
                <a:gd name="connsiteX68" fmla="*/ 1755457 w 4152900"/>
                <a:gd name="connsiteY68" fmla="*/ 520065 h 800100"/>
                <a:gd name="connsiteX69" fmla="*/ 1785938 w 4152900"/>
                <a:gd name="connsiteY69" fmla="*/ 408623 h 800100"/>
                <a:gd name="connsiteX70" fmla="*/ 1865948 w 4152900"/>
                <a:gd name="connsiteY70" fmla="*/ 365760 h 800100"/>
                <a:gd name="connsiteX71" fmla="*/ 1903095 w 4152900"/>
                <a:gd name="connsiteY71" fmla="*/ 370523 h 800100"/>
                <a:gd name="connsiteX72" fmla="*/ 1932623 w 4152900"/>
                <a:gd name="connsiteY72" fmla="*/ 382905 h 800100"/>
                <a:gd name="connsiteX73" fmla="*/ 1937385 w 4152900"/>
                <a:gd name="connsiteY73" fmla="*/ 386715 h 800100"/>
                <a:gd name="connsiteX74" fmla="*/ 1937385 w 4152900"/>
                <a:gd name="connsiteY74" fmla="*/ 262890 h 800100"/>
                <a:gd name="connsiteX75" fmla="*/ 1934528 w 4152900"/>
                <a:gd name="connsiteY75" fmla="*/ 261937 h 800100"/>
                <a:gd name="connsiteX76" fmla="*/ 1887855 w 4152900"/>
                <a:gd name="connsiteY76" fmla="*/ 253365 h 800100"/>
                <a:gd name="connsiteX77" fmla="*/ 2225040 w 4152900"/>
                <a:gd name="connsiteY77" fmla="*/ 250508 h 800100"/>
                <a:gd name="connsiteX78" fmla="*/ 2020253 w 4152900"/>
                <a:gd name="connsiteY78" fmla="*/ 326708 h 800100"/>
                <a:gd name="connsiteX79" fmla="*/ 1946910 w 4152900"/>
                <a:gd name="connsiteY79" fmla="*/ 534352 h 800100"/>
                <a:gd name="connsiteX80" fmla="*/ 2019300 w 4152900"/>
                <a:gd name="connsiteY80" fmla="*/ 731520 h 800100"/>
                <a:gd name="connsiteX81" fmla="*/ 2212658 w 4152900"/>
                <a:gd name="connsiteY81" fmla="*/ 803910 h 800100"/>
                <a:gd name="connsiteX82" fmla="*/ 2413635 w 4152900"/>
                <a:gd name="connsiteY82" fmla="*/ 726758 h 800100"/>
                <a:gd name="connsiteX83" fmla="*/ 2486978 w 4152900"/>
                <a:gd name="connsiteY83" fmla="*/ 521970 h 800100"/>
                <a:gd name="connsiteX84" fmla="*/ 2417445 w 4152900"/>
                <a:gd name="connsiteY84" fmla="*/ 322898 h 800100"/>
                <a:gd name="connsiteX85" fmla="*/ 2225040 w 4152900"/>
                <a:gd name="connsiteY85" fmla="*/ 250508 h 800100"/>
                <a:gd name="connsiteX86" fmla="*/ 2324100 w 4152900"/>
                <a:gd name="connsiteY86" fmla="*/ 656273 h 800100"/>
                <a:gd name="connsiteX87" fmla="*/ 2220278 w 4152900"/>
                <a:gd name="connsiteY87" fmla="*/ 700088 h 800100"/>
                <a:gd name="connsiteX88" fmla="*/ 2113598 w 4152900"/>
                <a:gd name="connsiteY88" fmla="*/ 654368 h 800100"/>
                <a:gd name="connsiteX89" fmla="*/ 2075498 w 4152900"/>
                <a:gd name="connsiteY89" fmla="*/ 527685 h 800100"/>
                <a:gd name="connsiteX90" fmla="*/ 2113598 w 4152900"/>
                <a:gd name="connsiteY90" fmla="*/ 398145 h 800100"/>
                <a:gd name="connsiteX91" fmla="*/ 2219325 w 4152900"/>
                <a:gd name="connsiteY91" fmla="*/ 352425 h 800100"/>
                <a:gd name="connsiteX92" fmla="*/ 2322195 w 4152900"/>
                <a:gd name="connsiteY92" fmla="*/ 396240 h 800100"/>
                <a:gd name="connsiteX93" fmla="*/ 2360295 w 4152900"/>
                <a:gd name="connsiteY93" fmla="*/ 524827 h 800100"/>
                <a:gd name="connsiteX94" fmla="*/ 2324100 w 4152900"/>
                <a:gd name="connsiteY94" fmla="*/ 656273 h 800100"/>
                <a:gd name="connsiteX95" fmla="*/ 2763203 w 4152900"/>
                <a:gd name="connsiteY95" fmla="*/ 481012 h 800100"/>
                <a:gd name="connsiteX96" fmla="*/ 2687955 w 4152900"/>
                <a:gd name="connsiteY96" fmla="*/ 441960 h 800100"/>
                <a:gd name="connsiteX97" fmla="*/ 2673667 w 4152900"/>
                <a:gd name="connsiteY97" fmla="*/ 401955 h 800100"/>
                <a:gd name="connsiteX98" fmla="*/ 2693670 w 4152900"/>
                <a:gd name="connsiteY98" fmla="*/ 363855 h 800100"/>
                <a:gd name="connsiteX99" fmla="*/ 2747963 w 4152900"/>
                <a:gd name="connsiteY99" fmla="*/ 349568 h 800100"/>
                <a:gd name="connsiteX100" fmla="*/ 2811780 w 4152900"/>
                <a:gd name="connsiteY100" fmla="*/ 359093 h 800100"/>
                <a:gd name="connsiteX101" fmla="*/ 2867025 w 4152900"/>
                <a:gd name="connsiteY101" fmla="*/ 384810 h 800100"/>
                <a:gd name="connsiteX102" fmla="*/ 2871788 w 4152900"/>
                <a:gd name="connsiteY102" fmla="*/ 388620 h 800100"/>
                <a:gd name="connsiteX103" fmla="*/ 2871788 w 4152900"/>
                <a:gd name="connsiteY103" fmla="*/ 272415 h 800100"/>
                <a:gd name="connsiteX104" fmla="*/ 2868930 w 4152900"/>
                <a:gd name="connsiteY104" fmla="*/ 271462 h 800100"/>
                <a:gd name="connsiteX105" fmla="*/ 2812733 w 4152900"/>
                <a:gd name="connsiteY105" fmla="*/ 255270 h 800100"/>
                <a:gd name="connsiteX106" fmla="*/ 2751773 w 4152900"/>
                <a:gd name="connsiteY106" fmla="*/ 249555 h 800100"/>
                <a:gd name="connsiteX107" fmla="*/ 2606040 w 4152900"/>
                <a:gd name="connsiteY107" fmla="*/ 295275 h 800100"/>
                <a:gd name="connsiteX108" fmla="*/ 2549842 w 4152900"/>
                <a:gd name="connsiteY108" fmla="*/ 411480 h 800100"/>
                <a:gd name="connsiteX109" fmla="*/ 2562225 w 4152900"/>
                <a:gd name="connsiteY109" fmla="*/ 476250 h 800100"/>
                <a:gd name="connsiteX110" fmla="*/ 2600325 w 4152900"/>
                <a:gd name="connsiteY110" fmla="*/ 525780 h 800100"/>
                <a:gd name="connsiteX111" fmla="*/ 2676525 w 4152900"/>
                <a:gd name="connsiteY111" fmla="*/ 568643 h 800100"/>
                <a:gd name="connsiteX112" fmla="*/ 2740342 w 4152900"/>
                <a:gd name="connsiteY112" fmla="*/ 598170 h 800100"/>
                <a:gd name="connsiteX113" fmla="*/ 2768917 w 4152900"/>
                <a:gd name="connsiteY113" fmla="*/ 621030 h 800100"/>
                <a:gd name="connsiteX114" fmla="*/ 2776538 w 4152900"/>
                <a:gd name="connsiteY114" fmla="*/ 650558 h 800100"/>
                <a:gd name="connsiteX115" fmla="*/ 2695575 w 4152900"/>
                <a:gd name="connsiteY115" fmla="*/ 702945 h 800100"/>
                <a:gd name="connsiteX116" fmla="*/ 2626995 w 4152900"/>
                <a:gd name="connsiteY116" fmla="*/ 690563 h 800100"/>
                <a:gd name="connsiteX117" fmla="*/ 2557463 w 4152900"/>
                <a:gd name="connsiteY117" fmla="*/ 655320 h 800100"/>
                <a:gd name="connsiteX118" fmla="*/ 2552700 w 4152900"/>
                <a:gd name="connsiteY118" fmla="*/ 651510 h 800100"/>
                <a:gd name="connsiteX119" fmla="*/ 2552700 w 4152900"/>
                <a:gd name="connsiteY119" fmla="*/ 772477 h 800100"/>
                <a:gd name="connsiteX120" fmla="*/ 2555558 w 4152900"/>
                <a:gd name="connsiteY120" fmla="*/ 773430 h 800100"/>
                <a:gd name="connsiteX121" fmla="*/ 2622233 w 4152900"/>
                <a:gd name="connsiteY121" fmla="*/ 794385 h 800100"/>
                <a:gd name="connsiteX122" fmla="*/ 2693670 w 4152900"/>
                <a:gd name="connsiteY122" fmla="*/ 802958 h 800100"/>
                <a:gd name="connsiteX123" fmla="*/ 2847023 w 4152900"/>
                <a:gd name="connsiteY123" fmla="*/ 757238 h 800100"/>
                <a:gd name="connsiteX124" fmla="*/ 2905125 w 4152900"/>
                <a:gd name="connsiteY124" fmla="*/ 637223 h 800100"/>
                <a:gd name="connsiteX125" fmla="*/ 2874645 w 4152900"/>
                <a:gd name="connsiteY125" fmla="*/ 546735 h 800100"/>
                <a:gd name="connsiteX126" fmla="*/ 2763203 w 4152900"/>
                <a:gd name="connsiteY126" fmla="*/ 481012 h 800100"/>
                <a:gd name="connsiteX127" fmla="*/ 3231833 w 4152900"/>
                <a:gd name="connsiteY127" fmla="*/ 250508 h 800100"/>
                <a:gd name="connsiteX128" fmla="*/ 3027045 w 4152900"/>
                <a:gd name="connsiteY128" fmla="*/ 326708 h 800100"/>
                <a:gd name="connsiteX129" fmla="*/ 2953703 w 4152900"/>
                <a:gd name="connsiteY129" fmla="*/ 534352 h 800100"/>
                <a:gd name="connsiteX130" fmla="*/ 3026092 w 4152900"/>
                <a:gd name="connsiteY130" fmla="*/ 731520 h 800100"/>
                <a:gd name="connsiteX131" fmla="*/ 3219450 w 4152900"/>
                <a:gd name="connsiteY131" fmla="*/ 803910 h 800100"/>
                <a:gd name="connsiteX132" fmla="*/ 3420428 w 4152900"/>
                <a:gd name="connsiteY132" fmla="*/ 726758 h 800100"/>
                <a:gd name="connsiteX133" fmla="*/ 3493770 w 4152900"/>
                <a:gd name="connsiteY133" fmla="*/ 521970 h 800100"/>
                <a:gd name="connsiteX134" fmla="*/ 3424237 w 4152900"/>
                <a:gd name="connsiteY134" fmla="*/ 322898 h 800100"/>
                <a:gd name="connsiteX135" fmla="*/ 3231833 w 4152900"/>
                <a:gd name="connsiteY135" fmla="*/ 250508 h 800100"/>
                <a:gd name="connsiteX136" fmla="*/ 3329940 w 4152900"/>
                <a:gd name="connsiteY136" fmla="*/ 656273 h 800100"/>
                <a:gd name="connsiteX137" fmla="*/ 3226117 w 4152900"/>
                <a:gd name="connsiteY137" fmla="*/ 700088 h 800100"/>
                <a:gd name="connsiteX138" fmla="*/ 3119438 w 4152900"/>
                <a:gd name="connsiteY138" fmla="*/ 654368 h 800100"/>
                <a:gd name="connsiteX139" fmla="*/ 3081338 w 4152900"/>
                <a:gd name="connsiteY139" fmla="*/ 527685 h 800100"/>
                <a:gd name="connsiteX140" fmla="*/ 3119438 w 4152900"/>
                <a:gd name="connsiteY140" fmla="*/ 398145 h 800100"/>
                <a:gd name="connsiteX141" fmla="*/ 3225165 w 4152900"/>
                <a:gd name="connsiteY141" fmla="*/ 352425 h 800100"/>
                <a:gd name="connsiteX142" fmla="*/ 3328035 w 4152900"/>
                <a:gd name="connsiteY142" fmla="*/ 396240 h 800100"/>
                <a:gd name="connsiteX143" fmla="*/ 3366135 w 4152900"/>
                <a:gd name="connsiteY143" fmla="*/ 524827 h 800100"/>
                <a:gd name="connsiteX144" fmla="*/ 3329940 w 4152900"/>
                <a:gd name="connsiteY144" fmla="*/ 656273 h 800100"/>
                <a:gd name="connsiteX145" fmla="*/ 4155758 w 4152900"/>
                <a:gd name="connsiteY145" fmla="*/ 363855 h 800100"/>
                <a:gd name="connsiteX146" fmla="*/ 4155758 w 4152900"/>
                <a:gd name="connsiteY146" fmla="*/ 261937 h 800100"/>
                <a:gd name="connsiteX147" fmla="*/ 4030980 w 4152900"/>
                <a:gd name="connsiteY147" fmla="*/ 261937 h 800100"/>
                <a:gd name="connsiteX148" fmla="*/ 4030980 w 4152900"/>
                <a:gd name="connsiteY148" fmla="*/ 105728 h 800100"/>
                <a:gd name="connsiteX149" fmla="*/ 4027170 w 4152900"/>
                <a:gd name="connsiteY149" fmla="*/ 106680 h 800100"/>
                <a:gd name="connsiteX150" fmla="*/ 3909060 w 4152900"/>
                <a:gd name="connsiteY150" fmla="*/ 141923 h 800100"/>
                <a:gd name="connsiteX151" fmla="*/ 3906203 w 4152900"/>
                <a:gd name="connsiteY151" fmla="*/ 142875 h 800100"/>
                <a:gd name="connsiteX152" fmla="*/ 3906203 w 4152900"/>
                <a:gd name="connsiteY152" fmla="*/ 261937 h 800100"/>
                <a:gd name="connsiteX153" fmla="*/ 3719512 w 4152900"/>
                <a:gd name="connsiteY153" fmla="*/ 261937 h 800100"/>
                <a:gd name="connsiteX154" fmla="*/ 3719512 w 4152900"/>
                <a:gd name="connsiteY154" fmla="*/ 195262 h 800100"/>
                <a:gd name="connsiteX155" fmla="*/ 3740467 w 4152900"/>
                <a:gd name="connsiteY155" fmla="*/ 125730 h 800100"/>
                <a:gd name="connsiteX156" fmla="*/ 3798570 w 4152900"/>
                <a:gd name="connsiteY156" fmla="*/ 102870 h 800100"/>
                <a:gd name="connsiteX157" fmla="*/ 3853815 w 4152900"/>
                <a:gd name="connsiteY157" fmla="*/ 115253 h 800100"/>
                <a:gd name="connsiteX158" fmla="*/ 3858578 w 4152900"/>
                <a:gd name="connsiteY158" fmla="*/ 118110 h 800100"/>
                <a:gd name="connsiteX159" fmla="*/ 3858578 w 4152900"/>
                <a:gd name="connsiteY159" fmla="*/ 10478 h 800100"/>
                <a:gd name="connsiteX160" fmla="*/ 3855720 w 4152900"/>
                <a:gd name="connsiteY160" fmla="*/ 9525 h 800100"/>
                <a:gd name="connsiteX161" fmla="*/ 3786187 w 4152900"/>
                <a:gd name="connsiteY161" fmla="*/ 0 h 800100"/>
                <a:gd name="connsiteX162" fmla="*/ 3687128 w 4152900"/>
                <a:gd name="connsiteY162" fmla="*/ 22860 h 800100"/>
                <a:gd name="connsiteX163" fmla="*/ 3619500 w 4152900"/>
                <a:gd name="connsiteY163" fmla="*/ 90488 h 800100"/>
                <a:gd name="connsiteX164" fmla="*/ 3594735 w 4152900"/>
                <a:gd name="connsiteY164" fmla="*/ 188595 h 800100"/>
                <a:gd name="connsiteX165" fmla="*/ 3594735 w 4152900"/>
                <a:gd name="connsiteY165" fmla="*/ 261937 h 800100"/>
                <a:gd name="connsiteX166" fmla="*/ 3508058 w 4152900"/>
                <a:gd name="connsiteY166" fmla="*/ 261937 h 800100"/>
                <a:gd name="connsiteX167" fmla="*/ 3508058 w 4152900"/>
                <a:gd name="connsiteY167" fmla="*/ 362903 h 800100"/>
                <a:gd name="connsiteX168" fmla="*/ 3594735 w 4152900"/>
                <a:gd name="connsiteY168" fmla="*/ 362903 h 800100"/>
                <a:gd name="connsiteX169" fmla="*/ 3594735 w 4152900"/>
                <a:gd name="connsiteY169" fmla="*/ 789623 h 800100"/>
                <a:gd name="connsiteX170" fmla="*/ 3719512 w 4152900"/>
                <a:gd name="connsiteY170" fmla="*/ 789623 h 800100"/>
                <a:gd name="connsiteX171" fmla="*/ 3719512 w 4152900"/>
                <a:gd name="connsiteY171" fmla="*/ 363855 h 800100"/>
                <a:gd name="connsiteX172" fmla="*/ 3906203 w 4152900"/>
                <a:gd name="connsiteY172" fmla="*/ 363855 h 800100"/>
                <a:gd name="connsiteX173" fmla="*/ 3906203 w 4152900"/>
                <a:gd name="connsiteY173" fmla="*/ 635318 h 800100"/>
                <a:gd name="connsiteX174" fmla="*/ 4063365 w 4152900"/>
                <a:gd name="connsiteY174" fmla="*/ 802958 h 800100"/>
                <a:gd name="connsiteX175" fmla="*/ 4115753 w 4152900"/>
                <a:gd name="connsiteY175" fmla="*/ 797243 h 800100"/>
                <a:gd name="connsiteX176" fmla="*/ 4154805 w 4152900"/>
                <a:gd name="connsiteY176" fmla="*/ 784860 h 800100"/>
                <a:gd name="connsiteX177" fmla="*/ 4155758 w 4152900"/>
                <a:gd name="connsiteY177" fmla="*/ 783908 h 800100"/>
                <a:gd name="connsiteX178" fmla="*/ 4155758 w 4152900"/>
                <a:gd name="connsiteY178" fmla="*/ 681990 h 800100"/>
                <a:gd name="connsiteX179" fmla="*/ 4150995 w 4152900"/>
                <a:gd name="connsiteY179" fmla="*/ 685800 h 800100"/>
                <a:gd name="connsiteX180" fmla="*/ 4125278 w 4152900"/>
                <a:gd name="connsiteY180" fmla="*/ 697230 h 800100"/>
                <a:gd name="connsiteX181" fmla="*/ 4100512 w 4152900"/>
                <a:gd name="connsiteY181" fmla="*/ 701040 h 800100"/>
                <a:gd name="connsiteX182" fmla="*/ 4046220 w 4152900"/>
                <a:gd name="connsiteY182" fmla="*/ 681038 h 800100"/>
                <a:gd name="connsiteX183" fmla="*/ 4029075 w 4152900"/>
                <a:gd name="connsiteY183" fmla="*/ 613410 h 800100"/>
                <a:gd name="connsiteX184" fmla="*/ 4029075 w 4152900"/>
                <a:gd name="connsiteY184" fmla="*/ 363855 h 800100"/>
                <a:gd name="connsiteX185" fmla="*/ 4155758 w 4152900"/>
                <a:gd name="connsiteY185" fmla="*/ 363855 h 800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</a:cxnLst>
              <a:rect l="l" t="t" r="r" b="b"/>
              <a:pathLst>
                <a:path w="4152900" h="800100">
                  <a:moveTo>
                    <a:pt x="434340" y="516255"/>
                  </a:moveTo>
                  <a:lnTo>
                    <a:pt x="400050" y="613410"/>
                  </a:lnTo>
                  <a:lnTo>
                    <a:pt x="397192" y="613410"/>
                  </a:lnTo>
                  <a:cubicBezTo>
                    <a:pt x="391477" y="591502"/>
                    <a:pt x="381000" y="558165"/>
                    <a:pt x="363855" y="518160"/>
                  </a:cubicBezTo>
                  <a:lnTo>
                    <a:pt x="180022" y="56197"/>
                  </a:lnTo>
                  <a:lnTo>
                    <a:pt x="0" y="56197"/>
                  </a:lnTo>
                  <a:lnTo>
                    <a:pt x="0" y="792480"/>
                  </a:lnTo>
                  <a:lnTo>
                    <a:pt x="119063" y="792480"/>
                  </a:lnTo>
                  <a:lnTo>
                    <a:pt x="119063" y="338137"/>
                  </a:lnTo>
                  <a:cubicBezTo>
                    <a:pt x="119063" y="309562"/>
                    <a:pt x="119063" y="277178"/>
                    <a:pt x="118110" y="237173"/>
                  </a:cubicBezTo>
                  <a:cubicBezTo>
                    <a:pt x="117157" y="217170"/>
                    <a:pt x="115252" y="201930"/>
                    <a:pt x="114300" y="190500"/>
                  </a:cubicBezTo>
                  <a:lnTo>
                    <a:pt x="117157" y="190500"/>
                  </a:lnTo>
                  <a:cubicBezTo>
                    <a:pt x="122872" y="219075"/>
                    <a:pt x="129540" y="240030"/>
                    <a:pt x="134302" y="253365"/>
                  </a:cubicBezTo>
                  <a:lnTo>
                    <a:pt x="355282" y="790575"/>
                  </a:lnTo>
                  <a:lnTo>
                    <a:pt x="439102" y="790575"/>
                  </a:lnTo>
                  <a:lnTo>
                    <a:pt x="658177" y="248603"/>
                  </a:lnTo>
                  <a:cubicBezTo>
                    <a:pt x="662940" y="236220"/>
                    <a:pt x="667702" y="211455"/>
                    <a:pt x="672465" y="190500"/>
                  </a:cubicBezTo>
                  <a:lnTo>
                    <a:pt x="675322" y="190500"/>
                  </a:lnTo>
                  <a:cubicBezTo>
                    <a:pt x="672465" y="244792"/>
                    <a:pt x="670560" y="293370"/>
                    <a:pt x="669607" y="322898"/>
                  </a:cubicBezTo>
                  <a:lnTo>
                    <a:pt x="669607" y="789623"/>
                  </a:lnTo>
                  <a:lnTo>
                    <a:pt x="796290" y="789623"/>
                  </a:lnTo>
                  <a:lnTo>
                    <a:pt x="796290" y="54292"/>
                  </a:lnTo>
                  <a:lnTo>
                    <a:pt x="622935" y="54292"/>
                  </a:lnTo>
                  <a:lnTo>
                    <a:pt x="434340" y="516255"/>
                  </a:lnTo>
                  <a:close/>
                  <a:moveTo>
                    <a:pt x="916305" y="261937"/>
                  </a:moveTo>
                  <a:lnTo>
                    <a:pt x="1040130" y="261937"/>
                  </a:lnTo>
                  <a:lnTo>
                    <a:pt x="1040130" y="789623"/>
                  </a:lnTo>
                  <a:lnTo>
                    <a:pt x="916305" y="789623"/>
                  </a:lnTo>
                  <a:close/>
                  <a:moveTo>
                    <a:pt x="979170" y="39053"/>
                  </a:moveTo>
                  <a:cubicBezTo>
                    <a:pt x="958215" y="39053"/>
                    <a:pt x="941070" y="46672"/>
                    <a:pt x="926782" y="60007"/>
                  </a:cubicBezTo>
                  <a:cubicBezTo>
                    <a:pt x="912495" y="73342"/>
                    <a:pt x="904875" y="90488"/>
                    <a:pt x="904875" y="111442"/>
                  </a:cubicBezTo>
                  <a:cubicBezTo>
                    <a:pt x="904875" y="131445"/>
                    <a:pt x="912495" y="148590"/>
                    <a:pt x="926782" y="161925"/>
                  </a:cubicBezTo>
                  <a:cubicBezTo>
                    <a:pt x="941070" y="175260"/>
                    <a:pt x="958215" y="181928"/>
                    <a:pt x="979170" y="181928"/>
                  </a:cubicBezTo>
                  <a:cubicBezTo>
                    <a:pt x="1000125" y="181928"/>
                    <a:pt x="1018222" y="174308"/>
                    <a:pt x="1031557" y="161925"/>
                  </a:cubicBezTo>
                  <a:cubicBezTo>
                    <a:pt x="1045845" y="148590"/>
                    <a:pt x="1053465" y="131445"/>
                    <a:pt x="1053465" y="111442"/>
                  </a:cubicBezTo>
                  <a:cubicBezTo>
                    <a:pt x="1053465" y="91440"/>
                    <a:pt x="1045845" y="74295"/>
                    <a:pt x="1031557" y="60007"/>
                  </a:cubicBezTo>
                  <a:cubicBezTo>
                    <a:pt x="1019175" y="46672"/>
                    <a:pt x="1001078" y="39053"/>
                    <a:pt x="979170" y="39053"/>
                  </a:cubicBezTo>
                  <a:moveTo>
                    <a:pt x="1479232" y="257175"/>
                  </a:moveTo>
                  <a:cubicBezTo>
                    <a:pt x="1456373" y="252412"/>
                    <a:pt x="1432560" y="249555"/>
                    <a:pt x="1409700" y="249555"/>
                  </a:cubicBezTo>
                  <a:cubicBezTo>
                    <a:pt x="1353503" y="249555"/>
                    <a:pt x="1302067" y="261937"/>
                    <a:pt x="1259205" y="286703"/>
                  </a:cubicBezTo>
                  <a:cubicBezTo>
                    <a:pt x="1216342" y="311468"/>
                    <a:pt x="1182053" y="345758"/>
                    <a:pt x="1160145" y="388620"/>
                  </a:cubicBezTo>
                  <a:cubicBezTo>
                    <a:pt x="1137285" y="432435"/>
                    <a:pt x="1125855" y="482918"/>
                    <a:pt x="1125855" y="541020"/>
                  </a:cubicBezTo>
                  <a:cubicBezTo>
                    <a:pt x="1125855" y="591502"/>
                    <a:pt x="1137285" y="636270"/>
                    <a:pt x="1159192" y="677227"/>
                  </a:cubicBezTo>
                  <a:cubicBezTo>
                    <a:pt x="1181100" y="717233"/>
                    <a:pt x="1211580" y="749618"/>
                    <a:pt x="1252538" y="771525"/>
                  </a:cubicBezTo>
                  <a:cubicBezTo>
                    <a:pt x="1291590" y="793433"/>
                    <a:pt x="1337310" y="804863"/>
                    <a:pt x="1388745" y="804863"/>
                  </a:cubicBezTo>
                  <a:cubicBezTo>
                    <a:pt x="1447800" y="804863"/>
                    <a:pt x="1498282" y="792480"/>
                    <a:pt x="1538288" y="769620"/>
                  </a:cubicBezTo>
                  <a:lnTo>
                    <a:pt x="1539240" y="768668"/>
                  </a:lnTo>
                  <a:lnTo>
                    <a:pt x="1539240" y="654368"/>
                  </a:lnTo>
                  <a:lnTo>
                    <a:pt x="1534478" y="658177"/>
                  </a:lnTo>
                  <a:cubicBezTo>
                    <a:pt x="1516380" y="671513"/>
                    <a:pt x="1495425" y="682943"/>
                    <a:pt x="1474470" y="689610"/>
                  </a:cubicBezTo>
                  <a:cubicBezTo>
                    <a:pt x="1452563" y="697230"/>
                    <a:pt x="1432560" y="701040"/>
                    <a:pt x="1415415" y="701040"/>
                  </a:cubicBezTo>
                  <a:cubicBezTo>
                    <a:pt x="1365885" y="701040"/>
                    <a:pt x="1326832" y="686752"/>
                    <a:pt x="1299210" y="655320"/>
                  </a:cubicBezTo>
                  <a:cubicBezTo>
                    <a:pt x="1270635" y="624840"/>
                    <a:pt x="1256348" y="582930"/>
                    <a:pt x="1256348" y="530543"/>
                  </a:cubicBezTo>
                  <a:cubicBezTo>
                    <a:pt x="1256348" y="476250"/>
                    <a:pt x="1270635" y="433387"/>
                    <a:pt x="1300163" y="401955"/>
                  </a:cubicBezTo>
                  <a:cubicBezTo>
                    <a:pt x="1329690" y="370523"/>
                    <a:pt x="1368742" y="354330"/>
                    <a:pt x="1416367" y="354330"/>
                  </a:cubicBezTo>
                  <a:cubicBezTo>
                    <a:pt x="1456373" y="354330"/>
                    <a:pt x="1497330" y="367665"/>
                    <a:pt x="1534478" y="394335"/>
                  </a:cubicBezTo>
                  <a:lnTo>
                    <a:pt x="1539240" y="398145"/>
                  </a:lnTo>
                  <a:lnTo>
                    <a:pt x="1539240" y="277178"/>
                  </a:lnTo>
                  <a:lnTo>
                    <a:pt x="1538288" y="276225"/>
                  </a:lnTo>
                  <a:cubicBezTo>
                    <a:pt x="1522095" y="269558"/>
                    <a:pt x="1503998" y="261937"/>
                    <a:pt x="1479232" y="257175"/>
                  </a:cubicBezTo>
                  <a:moveTo>
                    <a:pt x="1887855" y="253365"/>
                  </a:moveTo>
                  <a:cubicBezTo>
                    <a:pt x="1857375" y="253365"/>
                    <a:pt x="1828800" y="262890"/>
                    <a:pt x="1804035" y="282893"/>
                  </a:cubicBezTo>
                  <a:cubicBezTo>
                    <a:pt x="1783080" y="300037"/>
                    <a:pt x="1768792" y="324803"/>
                    <a:pt x="1756410" y="354330"/>
                  </a:cubicBezTo>
                  <a:lnTo>
                    <a:pt x="1755457" y="354330"/>
                  </a:lnTo>
                  <a:lnTo>
                    <a:pt x="1755457" y="261937"/>
                  </a:lnTo>
                  <a:lnTo>
                    <a:pt x="1631632" y="261937"/>
                  </a:lnTo>
                  <a:lnTo>
                    <a:pt x="1631632" y="789623"/>
                  </a:lnTo>
                  <a:lnTo>
                    <a:pt x="1755457" y="789623"/>
                  </a:lnTo>
                  <a:lnTo>
                    <a:pt x="1755457" y="520065"/>
                  </a:lnTo>
                  <a:cubicBezTo>
                    <a:pt x="1755457" y="474345"/>
                    <a:pt x="1764982" y="436245"/>
                    <a:pt x="1785938" y="408623"/>
                  </a:cubicBezTo>
                  <a:cubicBezTo>
                    <a:pt x="1806892" y="380048"/>
                    <a:pt x="1833563" y="365760"/>
                    <a:pt x="1865948" y="365760"/>
                  </a:cubicBezTo>
                  <a:cubicBezTo>
                    <a:pt x="1877378" y="365760"/>
                    <a:pt x="1888807" y="368618"/>
                    <a:pt x="1903095" y="370523"/>
                  </a:cubicBezTo>
                  <a:cubicBezTo>
                    <a:pt x="1916430" y="374333"/>
                    <a:pt x="1925955" y="378143"/>
                    <a:pt x="1932623" y="382905"/>
                  </a:cubicBezTo>
                  <a:lnTo>
                    <a:pt x="1937385" y="386715"/>
                  </a:lnTo>
                  <a:lnTo>
                    <a:pt x="1937385" y="262890"/>
                  </a:lnTo>
                  <a:lnTo>
                    <a:pt x="1934528" y="261937"/>
                  </a:lnTo>
                  <a:cubicBezTo>
                    <a:pt x="1925955" y="256223"/>
                    <a:pt x="1908810" y="253365"/>
                    <a:pt x="1887855" y="253365"/>
                  </a:cubicBezTo>
                  <a:moveTo>
                    <a:pt x="2225040" y="250508"/>
                  </a:moveTo>
                  <a:cubicBezTo>
                    <a:pt x="2138363" y="250508"/>
                    <a:pt x="2068830" y="276225"/>
                    <a:pt x="2020253" y="326708"/>
                  </a:cubicBezTo>
                  <a:cubicBezTo>
                    <a:pt x="1970723" y="377190"/>
                    <a:pt x="1946910" y="446723"/>
                    <a:pt x="1946910" y="534352"/>
                  </a:cubicBezTo>
                  <a:cubicBezTo>
                    <a:pt x="1946910" y="616268"/>
                    <a:pt x="1971675" y="682943"/>
                    <a:pt x="2019300" y="731520"/>
                  </a:cubicBezTo>
                  <a:cubicBezTo>
                    <a:pt x="2066925" y="779145"/>
                    <a:pt x="2131695" y="803910"/>
                    <a:pt x="2212658" y="803910"/>
                  </a:cubicBezTo>
                  <a:cubicBezTo>
                    <a:pt x="2297430" y="803910"/>
                    <a:pt x="2365058" y="778193"/>
                    <a:pt x="2413635" y="726758"/>
                  </a:cubicBezTo>
                  <a:cubicBezTo>
                    <a:pt x="2463165" y="675323"/>
                    <a:pt x="2486978" y="606743"/>
                    <a:pt x="2486978" y="521970"/>
                  </a:cubicBezTo>
                  <a:cubicBezTo>
                    <a:pt x="2486978" y="438150"/>
                    <a:pt x="2464117" y="371475"/>
                    <a:pt x="2417445" y="322898"/>
                  </a:cubicBezTo>
                  <a:cubicBezTo>
                    <a:pt x="2372678" y="274320"/>
                    <a:pt x="2306955" y="250508"/>
                    <a:pt x="2225040" y="250508"/>
                  </a:cubicBezTo>
                  <a:moveTo>
                    <a:pt x="2324100" y="656273"/>
                  </a:moveTo>
                  <a:cubicBezTo>
                    <a:pt x="2301240" y="685800"/>
                    <a:pt x="2265045" y="700088"/>
                    <a:pt x="2220278" y="700088"/>
                  </a:cubicBezTo>
                  <a:cubicBezTo>
                    <a:pt x="2175510" y="700088"/>
                    <a:pt x="2139315" y="685800"/>
                    <a:pt x="2113598" y="654368"/>
                  </a:cubicBezTo>
                  <a:cubicBezTo>
                    <a:pt x="2087880" y="624840"/>
                    <a:pt x="2075498" y="581977"/>
                    <a:pt x="2075498" y="527685"/>
                  </a:cubicBezTo>
                  <a:cubicBezTo>
                    <a:pt x="2075498" y="471487"/>
                    <a:pt x="2088832" y="428625"/>
                    <a:pt x="2113598" y="398145"/>
                  </a:cubicBezTo>
                  <a:cubicBezTo>
                    <a:pt x="2139315" y="367665"/>
                    <a:pt x="2174558" y="352425"/>
                    <a:pt x="2219325" y="352425"/>
                  </a:cubicBezTo>
                  <a:cubicBezTo>
                    <a:pt x="2263140" y="352425"/>
                    <a:pt x="2297430" y="366712"/>
                    <a:pt x="2322195" y="396240"/>
                  </a:cubicBezTo>
                  <a:cubicBezTo>
                    <a:pt x="2346960" y="425768"/>
                    <a:pt x="2360295" y="468630"/>
                    <a:pt x="2360295" y="524827"/>
                  </a:cubicBezTo>
                  <a:cubicBezTo>
                    <a:pt x="2358390" y="581977"/>
                    <a:pt x="2347913" y="626745"/>
                    <a:pt x="2324100" y="656273"/>
                  </a:cubicBezTo>
                  <a:moveTo>
                    <a:pt x="2763203" y="481012"/>
                  </a:moveTo>
                  <a:cubicBezTo>
                    <a:pt x="2724150" y="464820"/>
                    <a:pt x="2699385" y="452437"/>
                    <a:pt x="2687955" y="441960"/>
                  </a:cubicBezTo>
                  <a:cubicBezTo>
                    <a:pt x="2678430" y="432435"/>
                    <a:pt x="2673667" y="419100"/>
                    <a:pt x="2673667" y="401955"/>
                  </a:cubicBezTo>
                  <a:cubicBezTo>
                    <a:pt x="2673667" y="387668"/>
                    <a:pt x="2679383" y="373380"/>
                    <a:pt x="2693670" y="363855"/>
                  </a:cubicBezTo>
                  <a:cubicBezTo>
                    <a:pt x="2707958" y="354330"/>
                    <a:pt x="2724150" y="349568"/>
                    <a:pt x="2747963" y="349568"/>
                  </a:cubicBezTo>
                  <a:cubicBezTo>
                    <a:pt x="2768917" y="349568"/>
                    <a:pt x="2790825" y="353378"/>
                    <a:pt x="2811780" y="359093"/>
                  </a:cubicBezTo>
                  <a:cubicBezTo>
                    <a:pt x="2832735" y="364808"/>
                    <a:pt x="2851785" y="373380"/>
                    <a:pt x="2867025" y="384810"/>
                  </a:cubicBezTo>
                  <a:lnTo>
                    <a:pt x="2871788" y="388620"/>
                  </a:lnTo>
                  <a:lnTo>
                    <a:pt x="2871788" y="272415"/>
                  </a:lnTo>
                  <a:lnTo>
                    <a:pt x="2868930" y="271462"/>
                  </a:lnTo>
                  <a:cubicBezTo>
                    <a:pt x="2854642" y="265748"/>
                    <a:pt x="2835592" y="260033"/>
                    <a:pt x="2812733" y="255270"/>
                  </a:cubicBezTo>
                  <a:cubicBezTo>
                    <a:pt x="2789873" y="251460"/>
                    <a:pt x="2768917" y="249555"/>
                    <a:pt x="2751773" y="249555"/>
                  </a:cubicBezTo>
                  <a:cubicBezTo>
                    <a:pt x="2692717" y="249555"/>
                    <a:pt x="2644140" y="263843"/>
                    <a:pt x="2606040" y="295275"/>
                  </a:cubicBezTo>
                  <a:cubicBezTo>
                    <a:pt x="2567940" y="324803"/>
                    <a:pt x="2549842" y="364808"/>
                    <a:pt x="2549842" y="411480"/>
                  </a:cubicBezTo>
                  <a:cubicBezTo>
                    <a:pt x="2549842" y="436245"/>
                    <a:pt x="2553653" y="458152"/>
                    <a:pt x="2562225" y="476250"/>
                  </a:cubicBezTo>
                  <a:cubicBezTo>
                    <a:pt x="2570798" y="494348"/>
                    <a:pt x="2583180" y="511493"/>
                    <a:pt x="2600325" y="525780"/>
                  </a:cubicBezTo>
                  <a:cubicBezTo>
                    <a:pt x="2617470" y="539115"/>
                    <a:pt x="2642235" y="554355"/>
                    <a:pt x="2676525" y="568643"/>
                  </a:cubicBezTo>
                  <a:cubicBezTo>
                    <a:pt x="2705100" y="581025"/>
                    <a:pt x="2727008" y="590550"/>
                    <a:pt x="2740342" y="598170"/>
                  </a:cubicBezTo>
                  <a:cubicBezTo>
                    <a:pt x="2753678" y="605790"/>
                    <a:pt x="2762250" y="614363"/>
                    <a:pt x="2768917" y="621030"/>
                  </a:cubicBezTo>
                  <a:cubicBezTo>
                    <a:pt x="2773680" y="628650"/>
                    <a:pt x="2776538" y="638175"/>
                    <a:pt x="2776538" y="650558"/>
                  </a:cubicBezTo>
                  <a:cubicBezTo>
                    <a:pt x="2776538" y="685800"/>
                    <a:pt x="2749867" y="702945"/>
                    <a:pt x="2695575" y="702945"/>
                  </a:cubicBezTo>
                  <a:cubicBezTo>
                    <a:pt x="2674620" y="702945"/>
                    <a:pt x="2652713" y="699135"/>
                    <a:pt x="2626995" y="690563"/>
                  </a:cubicBezTo>
                  <a:cubicBezTo>
                    <a:pt x="2601278" y="681990"/>
                    <a:pt x="2577465" y="669608"/>
                    <a:pt x="2557463" y="655320"/>
                  </a:cubicBezTo>
                  <a:lnTo>
                    <a:pt x="2552700" y="651510"/>
                  </a:lnTo>
                  <a:lnTo>
                    <a:pt x="2552700" y="772477"/>
                  </a:lnTo>
                  <a:lnTo>
                    <a:pt x="2555558" y="773430"/>
                  </a:lnTo>
                  <a:cubicBezTo>
                    <a:pt x="2573655" y="782002"/>
                    <a:pt x="2595563" y="787718"/>
                    <a:pt x="2622233" y="794385"/>
                  </a:cubicBezTo>
                  <a:cubicBezTo>
                    <a:pt x="2648903" y="799148"/>
                    <a:pt x="2672715" y="802958"/>
                    <a:pt x="2693670" y="802958"/>
                  </a:cubicBezTo>
                  <a:cubicBezTo>
                    <a:pt x="2757488" y="802958"/>
                    <a:pt x="2809875" y="788670"/>
                    <a:pt x="2847023" y="757238"/>
                  </a:cubicBezTo>
                  <a:cubicBezTo>
                    <a:pt x="2885123" y="726758"/>
                    <a:pt x="2905125" y="687705"/>
                    <a:pt x="2905125" y="637223"/>
                  </a:cubicBezTo>
                  <a:cubicBezTo>
                    <a:pt x="2905125" y="601980"/>
                    <a:pt x="2895600" y="570548"/>
                    <a:pt x="2874645" y="546735"/>
                  </a:cubicBezTo>
                  <a:cubicBezTo>
                    <a:pt x="2847023" y="523875"/>
                    <a:pt x="2812733" y="500062"/>
                    <a:pt x="2763203" y="481012"/>
                  </a:cubicBezTo>
                  <a:moveTo>
                    <a:pt x="3231833" y="250508"/>
                  </a:moveTo>
                  <a:cubicBezTo>
                    <a:pt x="3145155" y="250508"/>
                    <a:pt x="3075623" y="276225"/>
                    <a:pt x="3027045" y="326708"/>
                  </a:cubicBezTo>
                  <a:cubicBezTo>
                    <a:pt x="2978467" y="377190"/>
                    <a:pt x="2953703" y="446723"/>
                    <a:pt x="2953703" y="534352"/>
                  </a:cubicBezTo>
                  <a:cubicBezTo>
                    <a:pt x="2953703" y="616268"/>
                    <a:pt x="2978467" y="682943"/>
                    <a:pt x="3026092" y="731520"/>
                  </a:cubicBezTo>
                  <a:cubicBezTo>
                    <a:pt x="3073717" y="779145"/>
                    <a:pt x="3138488" y="803910"/>
                    <a:pt x="3219450" y="803910"/>
                  </a:cubicBezTo>
                  <a:cubicBezTo>
                    <a:pt x="3304223" y="803910"/>
                    <a:pt x="3371850" y="778193"/>
                    <a:pt x="3420428" y="726758"/>
                  </a:cubicBezTo>
                  <a:cubicBezTo>
                    <a:pt x="3469958" y="675323"/>
                    <a:pt x="3493770" y="606743"/>
                    <a:pt x="3493770" y="521970"/>
                  </a:cubicBezTo>
                  <a:cubicBezTo>
                    <a:pt x="3493770" y="438150"/>
                    <a:pt x="3470910" y="371475"/>
                    <a:pt x="3424237" y="322898"/>
                  </a:cubicBezTo>
                  <a:cubicBezTo>
                    <a:pt x="3379470" y="274320"/>
                    <a:pt x="3313748" y="250508"/>
                    <a:pt x="3231833" y="250508"/>
                  </a:cubicBezTo>
                  <a:moveTo>
                    <a:pt x="3329940" y="656273"/>
                  </a:moveTo>
                  <a:cubicBezTo>
                    <a:pt x="3307080" y="685800"/>
                    <a:pt x="3270885" y="700088"/>
                    <a:pt x="3226117" y="700088"/>
                  </a:cubicBezTo>
                  <a:cubicBezTo>
                    <a:pt x="3180398" y="700088"/>
                    <a:pt x="3145155" y="685800"/>
                    <a:pt x="3119438" y="654368"/>
                  </a:cubicBezTo>
                  <a:cubicBezTo>
                    <a:pt x="3093720" y="624840"/>
                    <a:pt x="3081338" y="581977"/>
                    <a:pt x="3081338" y="527685"/>
                  </a:cubicBezTo>
                  <a:cubicBezTo>
                    <a:pt x="3081338" y="471487"/>
                    <a:pt x="3094673" y="428625"/>
                    <a:pt x="3119438" y="398145"/>
                  </a:cubicBezTo>
                  <a:cubicBezTo>
                    <a:pt x="3145155" y="367665"/>
                    <a:pt x="3180398" y="352425"/>
                    <a:pt x="3225165" y="352425"/>
                  </a:cubicBezTo>
                  <a:cubicBezTo>
                    <a:pt x="3268028" y="352425"/>
                    <a:pt x="3303270" y="366712"/>
                    <a:pt x="3328035" y="396240"/>
                  </a:cubicBezTo>
                  <a:cubicBezTo>
                    <a:pt x="3352800" y="425768"/>
                    <a:pt x="3366135" y="468630"/>
                    <a:pt x="3366135" y="524827"/>
                  </a:cubicBezTo>
                  <a:cubicBezTo>
                    <a:pt x="3366135" y="581977"/>
                    <a:pt x="3353753" y="626745"/>
                    <a:pt x="3329940" y="656273"/>
                  </a:cubicBezTo>
                  <a:moveTo>
                    <a:pt x="4155758" y="363855"/>
                  </a:moveTo>
                  <a:lnTo>
                    <a:pt x="4155758" y="261937"/>
                  </a:lnTo>
                  <a:lnTo>
                    <a:pt x="4030980" y="261937"/>
                  </a:lnTo>
                  <a:lnTo>
                    <a:pt x="4030980" y="105728"/>
                  </a:lnTo>
                  <a:lnTo>
                    <a:pt x="4027170" y="106680"/>
                  </a:lnTo>
                  <a:lnTo>
                    <a:pt x="3909060" y="141923"/>
                  </a:lnTo>
                  <a:lnTo>
                    <a:pt x="3906203" y="142875"/>
                  </a:lnTo>
                  <a:lnTo>
                    <a:pt x="3906203" y="261937"/>
                  </a:lnTo>
                  <a:lnTo>
                    <a:pt x="3719512" y="261937"/>
                  </a:lnTo>
                  <a:lnTo>
                    <a:pt x="3719512" y="195262"/>
                  </a:lnTo>
                  <a:cubicBezTo>
                    <a:pt x="3719512" y="164783"/>
                    <a:pt x="3727133" y="140970"/>
                    <a:pt x="3740467" y="125730"/>
                  </a:cubicBezTo>
                  <a:cubicBezTo>
                    <a:pt x="3753803" y="110490"/>
                    <a:pt x="3773805" y="102870"/>
                    <a:pt x="3798570" y="102870"/>
                  </a:cubicBezTo>
                  <a:cubicBezTo>
                    <a:pt x="3815715" y="102870"/>
                    <a:pt x="3833812" y="106680"/>
                    <a:pt x="3853815" y="115253"/>
                  </a:cubicBezTo>
                  <a:lnTo>
                    <a:pt x="3858578" y="118110"/>
                  </a:lnTo>
                  <a:lnTo>
                    <a:pt x="3858578" y="10478"/>
                  </a:lnTo>
                  <a:lnTo>
                    <a:pt x="3855720" y="9525"/>
                  </a:lnTo>
                  <a:cubicBezTo>
                    <a:pt x="3838575" y="3810"/>
                    <a:pt x="3815715" y="0"/>
                    <a:pt x="3786187" y="0"/>
                  </a:cubicBezTo>
                  <a:cubicBezTo>
                    <a:pt x="3749040" y="0"/>
                    <a:pt x="3716655" y="8572"/>
                    <a:pt x="3687128" y="22860"/>
                  </a:cubicBezTo>
                  <a:cubicBezTo>
                    <a:pt x="3657600" y="39053"/>
                    <a:pt x="3635692" y="60960"/>
                    <a:pt x="3619500" y="90488"/>
                  </a:cubicBezTo>
                  <a:cubicBezTo>
                    <a:pt x="3603308" y="119062"/>
                    <a:pt x="3594735" y="151448"/>
                    <a:pt x="3594735" y="188595"/>
                  </a:cubicBezTo>
                  <a:lnTo>
                    <a:pt x="3594735" y="261937"/>
                  </a:lnTo>
                  <a:lnTo>
                    <a:pt x="3508058" y="261937"/>
                  </a:lnTo>
                  <a:lnTo>
                    <a:pt x="3508058" y="362903"/>
                  </a:lnTo>
                  <a:lnTo>
                    <a:pt x="3594735" y="362903"/>
                  </a:lnTo>
                  <a:lnTo>
                    <a:pt x="3594735" y="789623"/>
                  </a:lnTo>
                  <a:lnTo>
                    <a:pt x="3719512" y="789623"/>
                  </a:lnTo>
                  <a:lnTo>
                    <a:pt x="3719512" y="363855"/>
                  </a:lnTo>
                  <a:lnTo>
                    <a:pt x="3906203" y="363855"/>
                  </a:lnTo>
                  <a:lnTo>
                    <a:pt x="3906203" y="635318"/>
                  </a:lnTo>
                  <a:cubicBezTo>
                    <a:pt x="3906203" y="746760"/>
                    <a:pt x="3958590" y="802958"/>
                    <a:pt x="4063365" y="802958"/>
                  </a:cubicBezTo>
                  <a:cubicBezTo>
                    <a:pt x="4080510" y="802958"/>
                    <a:pt x="4098608" y="800100"/>
                    <a:pt x="4115753" y="797243"/>
                  </a:cubicBezTo>
                  <a:cubicBezTo>
                    <a:pt x="4133850" y="793433"/>
                    <a:pt x="4147185" y="788670"/>
                    <a:pt x="4154805" y="784860"/>
                  </a:cubicBezTo>
                  <a:lnTo>
                    <a:pt x="4155758" y="783908"/>
                  </a:lnTo>
                  <a:lnTo>
                    <a:pt x="4155758" y="681990"/>
                  </a:lnTo>
                  <a:lnTo>
                    <a:pt x="4150995" y="685800"/>
                  </a:lnTo>
                  <a:cubicBezTo>
                    <a:pt x="4143375" y="690563"/>
                    <a:pt x="4136708" y="694373"/>
                    <a:pt x="4125278" y="697230"/>
                  </a:cubicBezTo>
                  <a:cubicBezTo>
                    <a:pt x="4115753" y="700088"/>
                    <a:pt x="4107180" y="701040"/>
                    <a:pt x="4100512" y="701040"/>
                  </a:cubicBezTo>
                  <a:cubicBezTo>
                    <a:pt x="4075748" y="701040"/>
                    <a:pt x="4058603" y="695325"/>
                    <a:pt x="4046220" y="681038"/>
                  </a:cubicBezTo>
                  <a:cubicBezTo>
                    <a:pt x="4034790" y="667702"/>
                    <a:pt x="4029075" y="645795"/>
                    <a:pt x="4029075" y="613410"/>
                  </a:cubicBezTo>
                  <a:lnTo>
                    <a:pt x="4029075" y="363855"/>
                  </a:lnTo>
                  <a:lnTo>
                    <a:pt x="4155758" y="363855"/>
                  </a:lnTo>
                  <a:close/>
                </a:path>
              </a:pathLst>
            </a:custGeom>
            <a:solidFill>
              <a:schemeClr val="tx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9D8DE20-1A41-4F32-A2F7-D6BD777AD318}"/>
                </a:ext>
              </a:extLst>
            </p:cNvPr>
            <p:cNvSpPr/>
            <p:nvPr/>
          </p:nvSpPr>
          <p:spPr>
            <a:xfrm>
              <a:off x="7353301" y="-1897063"/>
              <a:ext cx="581025" cy="581025"/>
            </a:xfrm>
            <a:custGeom>
              <a:avLst/>
              <a:gdLst>
                <a:gd name="connsiteX0" fmla="*/ 0 w 581025"/>
                <a:gd name="connsiteY0" fmla="*/ 0 h 581025"/>
                <a:gd name="connsiteX1" fmla="*/ 583883 w 581025"/>
                <a:gd name="connsiteY1" fmla="*/ 0 h 581025"/>
                <a:gd name="connsiteX2" fmla="*/ 583883 w 581025"/>
                <a:gd name="connsiteY2" fmla="*/ 583883 h 581025"/>
                <a:gd name="connsiteX3" fmla="*/ 0 w 581025"/>
                <a:gd name="connsiteY3" fmla="*/ 583883 h 581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1025" h="581025">
                  <a:moveTo>
                    <a:pt x="0" y="0"/>
                  </a:moveTo>
                  <a:lnTo>
                    <a:pt x="583883" y="0"/>
                  </a:lnTo>
                  <a:lnTo>
                    <a:pt x="583883" y="583883"/>
                  </a:lnTo>
                  <a:lnTo>
                    <a:pt x="0" y="583883"/>
                  </a:lnTo>
                  <a:close/>
                </a:path>
              </a:pathLst>
            </a:custGeom>
            <a:solidFill>
              <a:srgbClr val="F2502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FA3E4C6-6EB9-4031-8A5E-9AB5F258FD63}"/>
                </a:ext>
              </a:extLst>
            </p:cNvPr>
            <p:cNvSpPr/>
            <p:nvPr/>
          </p:nvSpPr>
          <p:spPr>
            <a:xfrm>
              <a:off x="7998143" y="-1897063"/>
              <a:ext cx="581025" cy="581025"/>
            </a:xfrm>
            <a:custGeom>
              <a:avLst/>
              <a:gdLst>
                <a:gd name="connsiteX0" fmla="*/ 0 w 581025"/>
                <a:gd name="connsiteY0" fmla="*/ 0 h 581025"/>
                <a:gd name="connsiteX1" fmla="*/ 583883 w 581025"/>
                <a:gd name="connsiteY1" fmla="*/ 0 h 581025"/>
                <a:gd name="connsiteX2" fmla="*/ 583883 w 581025"/>
                <a:gd name="connsiteY2" fmla="*/ 583883 h 581025"/>
                <a:gd name="connsiteX3" fmla="*/ 0 w 581025"/>
                <a:gd name="connsiteY3" fmla="*/ 583883 h 581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1025" h="581025">
                  <a:moveTo>
                    <a:pt x="0" y="0"/>
                  </a:moveTo>
                  <a:lnTo>
                    <a:pt x="583883" y="0"/>
                  </a:lnTo>
                  <a:lnTo>
                    <a:pt x="583883" y="583883"/>
                  </a:lnTo>
                  <a:lnTo>
                    <a:pt x="0" y="583883"/>
                  </a:lnTo>
                  <a:close/>
                </a:path>
              </a:pathLst>
            </a:custGeom>
            <a:solidFill>
              <a:srgbClr val="7FBA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C814088-BEA7-4D58-BEA6-545A939CB1F2}"/>
                </a:ext>
              </a:extLst>
            </p:cNvPr>
            <p:cNvSpPr/>
            <p:nvPr/>
          </p:nvSpPr>
          <p:spPr>
            <a:xfrm>
              <a:off x="7353301" y="-1252221"/>
              <a:ext cx="581025" cy="581025"/>
            </a:xfrm>
            <a:custGeom>
              <a:avLst/>
              <a:gdLst>
                <a:gd name="connsiteX0" fmla="*/ 0 w 581025"/>
                <a:gd name="connsiteY0" fmla="*/ 0 h 581025"/>
                <a:gd name="connsiteX1" fmla="*/ 583883 w 581025"/>
                <a:gd name="connsiteY1" fmla="*/ 0 h 581025"/>
                <a:gd name="connsiteX2" fmla="*/ 583883 w 581025"/>
                <a:gd name="connsiteY2" fmla="*/ 583883 h 581025"/>
                <a:gd name="connsiteX3" fmla="*/ 0 w 581025"/>
                <a:gd name="connsiteY3" fmla="*/ 583883 h 581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1025" h="581025">
                  <a:moveTo>
                    <a:pt x="0" y="0"/>
                  </a:moveTo>
                  <a:lnTo>
                    <a:pt x="583883" y="0"/>
                  </a:lnTo>
                  <a:lnTo>
                    <a:pt x="583883" y="583883"/>
                  </a:lnTo>
                  <a:lnTo>
                    <a:pt x="0" y="583883"/>
                  </a:lnTo>
                  <a:close/>
                </a:path>
              </a:pathLst>
            </a:custGeom>
            <a:solidFill>
              <a:srgbClr val="00A4E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0FCD5A5B-9703-4A12-A4FA-54B47108EFD1}"/>
                </a:ext>
              </a:extLst>
            </p:cNvPr>
            <p:cNvSpPr/>
            <p:nvPr/>
          </p:nvSpPr>
          <p:spPr>
            <a:xfrm>
              <a:off x="7998143" y="-1252221"/>
              <a:ext cx="581025" cy="581025"/>
            </a:xfrm>
            <a:custGeom>
              <a:avLst/>
              <a:gdLst>
                <a:gd name="connsiteX0" fmla="*/ 0 w 581025"/>
                <a:gd name="connsiteY0" fmla="*/ 0 h 581025"/>
                <a:gd name="connsiteX1" fmla="*/ 583883 w 581025"/>
                <a:gd name="connsiteY1" fmla="*/ 0 h 581025"/>
                <a:gd name="connsiteX2" fmla="*/ 583883 w 581025"/>
                <a:gd name="connsiteY2" fmla="*/ 583883 h 581025"/>
                <a:gd name="connsiteX3" fmla="*/ 0 w 581025"/>
                <a:gd name="connsiteY3" fmla="*/ 583883 h 581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1025" h="581025">
                  <a:moveTo>
                    <a:pt x="0" y="0"/>
                  </a:moveTo>
                  <a:lnTo>
                    <a:pt x="583883" y="0"/>
                  </a:lnTo>
                  <a:lnTo>
                    <a:pt x="583883" y="583883"/>
                  </a:lnTo>
                  <a:lnTo>
                    <a:pt x="0" y="583883"/>
                  </a:lnTo>
                  <a:close/>
                </a:path>
              </a:pathLst>
            </a:custGeom>
            <a:solidFill>
              <a:srgbClr val="FFB9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2737897294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ypography 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53822" y="1122365"/>
            <a:ext cx="6827265" cy="2576513"/>
          </a:xfrm>
        </p:spPr>
        <p:txBody>
          <a:bodyPr rIns="0" anchor="b"/>
          <a:lstStyle>
            <a:lvl1pPr algn="r">
              <a:defRPr sz="5998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53822" y="3698876"/>
            <a:ext cx="6827265" cy="1558924"/>
          </a:xfrm>
        </p:spPr>
        <p:txBody>
          <a:bodyPr/>
          <a:lstStyle>
            <a:lvl1pPr marL="0" indent="0" algn="r">
              <a:lnSpc>
                <a:spcPct val="100000"/>
              </a:lnSpc>
              <a:buNone/>
              <a:defRPr sz="2394">
                <a:solidFill>
                  <a:schemeClr val="accent1"/>
                </a:solidFill>
              </a:defRPr>
            </a:lvl1pPr>
            <a:lvl2pPr marL="455970" indent="0" algn="ctr">
              <a:buNone/>
              <a:defRPr sz="1995"/>
            </a:lvl2pPr>
            <a:lvl3pPr marL="911939" indent="0" algn="ctr">
              <a:buNone/>
              <a:defRPr sz="1795"/>
            </a:lvl3pPr>
            <a:lvl4pPr marL="1367909" indent="0" algn="ctr">
              <a:buNone/>
              <a:defRPr sz="1596"/>
            </a:lvl4pPr>
            <a:lvl5pPr marL="1823878" indent="0" algn="ctr">
              <a:buNone/>
              <a:defRPr sz="1596"/>
            </a:lvl5pPr>
            <a:lvl6pPr marL="2279847" indent="0" algn="ctr">
              <a:buNone/>
              <a:defRPr sz="1596"/>
            </a:lvl6pPr>
            <a:lvl7pPr marL="2735816" indent="0" algn="ctr">
              <a:buNone/>
              <a:defRPr sz="1596"/>
            </a:lvl7pPr>
            <a:lvl8pPr marL="3191786" indent="0" algn="ctr">
              <a:buNone/>
              <a:defRPr sz="1596"/>
            </a:lvl8pPr>
            <a:lvl9pPr marL="3647755" indent="0" algn="ctr">
              <a:buNone/>
              <a:defRPr sz="1596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9E3574D-8ABD-40DE-BC1F-304019D0DB5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486120" y="1122365"/>
            <a:ext cx="4158426" cy="4135437"/>
          </a:xfrm>
        </p:spPr>
        <p:txBody>
          <a:bodyPr rIns="0" anchor="ctr"/>
          <a:lstStyle>
            <a:lvl1pPr marL="0" indent="0" algn="l">
              <a:buNone/>
              <a:defRPr>
                <a:solidFill>
                  <a:schemeClr val="accent3"/>
                </a:solidFill>
                <a:latin typeface="+mj-lt"/>
              </a:defRPr>
            </a:lvl1pPr>
            <a:lvl2pPr marL="455970" indent="0">
              <a:buNone/>
              <a:defRPr/>
            </a:lvl2pPr>
            <a:lvl3pPr marL="911939" indent="0">
              <a:buNone/>
              <a:defRPr/>
            </a:lvl3pPr>
            <a:lvl4pPr marL="1367909" indent="0">
              <a:buNone/>
              <a:defRPr/>
            </a:lvl4pPr>
            <a:lvl5pPr marL="1823878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EBF2AC0-642B-498C-BF06-9B26C0A37A90}"/>
              </a:ext>
            </a:extLst>
          </p:cNvPr>
          <p:cNvCxnSpPr/>
          <p:nvPr userDrawn="1"/>
        </p:nvCxnSpPr>
        <p:spPr>
          <a:xfrm>
            <a:off x="7486120" y="1379540"/>
            <a:ext cx="0" cy="3621087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985FEDB6-AE1B-4A26-A3DA-CCF9A9D4731D}"/>
              </a:ext>
            </a:extLst>
          </p:cNvPr>
          <p:cNvGrpSpPr/>
          <p:nvPr userDrawn="1"/>
        </p:nvGrpSpPr>
        <p:grpSpPr>
          <a:xfrm>
            <a:off x="553822" y="547294"/>
            <a:ext cx="1554197" cy="330567"/>
            <a:chOff x="7353301" y="-1897063"/>
            <a:chExt cx="5749290" cy="1225867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009D12FA-0F93-4FF8-AB34-E1592DCD290E}"/>
                </a:ext>
              </a:extLst>
            </p:cNvPr>
            <p:cNvSpPr/>
            <p:nvPr/>
          </p:nvSpPr>
          <p:spPr>
            <a:xfrm>
              <a:off x="8949691" y="-1705610"/>
              <a:ext cx="4152900" cy="800100"/>
            </a:xfrm>
            <a:custGeom>
              <a:avLst/>
              <a:gdLst>
                <a:gd name="connsiteX0" fmla="*/ 434340 w 4152900"/>
                <a:gd name="connsiteY0" fmla="*/ 516255 h 800100"/>
                <a:gd name="connsiteX1" fmla="*/ 400050 w 4152900"/>
                <a:gd name="connsiteY1" fmla="*/ 613410 h 800100"/>
                <a:gd name="connsiteX2" fmla="*/ 397192 w 4152900"/>
                <a:gd name="connsiteY2" fmla="*/ 613410 h 800100"/>
                <a:gd name="connsiteX3" fmla="*/ 363855 w 4152900"/>
                <a:gd name="connsiteY3" fmla="*/ 518160 h 800100"/>
                <a:gd name="connsiteX4" fmla="*/ 180022 w 4152900"/>
                <a:gd name="connsiteY4" fmla="*/ 56197 h 800100"/>
                <a:gd name="connsiteX5" fmla="*/ 0 w 4152900"/>
                <a:gd name="connsiteY5" fmla="*/ 56197 h 800100"/>
                <a:gd name="connsiteX6" fmla="*/ 0 w 4152900"/>
                <a:gd name="connsiteY6" fmla="*/ 792480 h 800100"/>
                <a:gd name="connsiteX7" fmla="*/ 119063 w 4152900"/>
                <a:gd name="connsiteY7" fmla="*/ 792480 h 800100"/>
                <a:gd name="connsiteX8" fmla="*/ 119063 w 4152900"/>
                <a:gd name="connsiteY8" fmla="*/ 338137 h 800100"/>
                <a:gd name="connsiteX9" fmla="*/ 118110 w 4152900"/>
                <a:gd name="connsiteY9" fmla="*/ 237173 h 800100"/>
                <a:gd name="connsiteX10" fmla="*/ 114300 w 4152900"/>
                <a:gd name="connsiteY10" fmla="*/ 190500 h 800100"/>
                <a:gd name="connsiteX11" fmla="*/ 117157 w 4152900"/>
                <a:gd name="connsiteY11" fmla="*/ 190500 h 800100"/>
                <a:gd name="connsiteX12" fmla="*/ 134302 w 4152900"/>
                <a:gd name="connsiteY12" fmla="*/ 253365 h 800100"/>
                <a:gd name="connsiteX13" fmla="*/ 355282 w 4152900"/>
                <a:gd name="connsiteY13" fmla="*/ 790575 h 800100"/>
                <a:gd name="connsiteX14" fmla="*/ 439102 w 4152900"/>
                <a:gd name="connsiteY14" fmla="*/ 790575 h 800100"/>
                <a:gd name="connsiteX15" fmla="*/ 658177 w 4152900"/>
                <a:gd name="connsiteY15" fmla="*/ 248603 h 800100"/>
                <a:gd name="connsiteX16" fmla="*/ 672465 w 4152900"/>
                <a:gd name="connsiteY16" fmla="*/ 190500 h 800100"/>
                <a:gd name="connsiteX17" fmla="*/ 675322 w 4152900"/>
                <a:gd name="connsiteY17" fmla="*/ 190500 h 800100"/>
                <a:gd name="connsiteX18" fmla="*/ 669607 w 4152900"/>
                <a:gd name="connsiteY18" fmla="*/ 322898 h 800100"/>
                <a:gd name="connsiteX19" fmla="*/ 669607 w 4152900"/>
                <a:gd name="connsiteY19" fmla="*/ 789623 h 800100"/>
                <a:gd name="connsiteX20" fmla="*/ 796290 w 4152900"/>
                <a:gd name="connsiteY20" fmla="*/ 789623 h 800100"/>
                <a:gd name="connsiteX21" fmla="*/ 796290 w 4152900"/>
                <a:gd name="connsiteY21" fmla="*/ 54292 h 800100"/>
                <a:gd name="connsiteX22" fmla="*/ 622935 w 4152900"/>
                <a:gd name="connsiteY22" fmla="*/ 54292 h 800100"/>
                <a:gd name="connsiteX23" fmla="*/ 434340 w 4152900"/>
                <a:gd name="connsiteY23" fmla="*/ 516255 h 800100"/>
                <a:gd name="connsiteX24" fmla="*/ 916305 w 4152900"/>
                <a:gd name="connsiteY24" fmla="*/ 261937 h 800100"/>
                <a:gd name="connsiteX25" fmla="*/ 1040130 w 4152900"/>
                <a:gd name="connsiteY25" fmla="*/ 261937 h 800100"/>
                <a:gd name="connsiteX26" fmla="*/ 1040130 w 4152900"/>
                <a:gd name="connsiteY26" fmla="*/ 789623 h 800100"/>
                <a:gd name="connsiteX27" fmla="*/ 916305 w 4152900"/>
                <a:gd name="connsiteY27" fmla="*/ 789623 h 800100"/>
                <a:gd name="connsiteX28" fmla="*/ 979170 w 4152900"/>
                <a:gd name="connsiteY28" fmla="*/ 39053 h 800100"/>
                <a:gd name="connsiteX29" fmla="*/ 926782 w 4152900"/>
                <a:gd name="connsiteY29" fmla="*/ 60007 h 800100"/>
                <a:gd name="connsiteX30" fmla="*/ 904875 w 4152900"/>
                <a:gd name="connsiteY30" fmla="*/ 111442 h 800100"/>
                <a:gd name="connsiteX31" fmla="*/ 926782 w 4152900"/>
                <a:gd name="connsiteY31" fmla="*/ 161925 h 800100"/>
                <a:gd name="connsiteX32" fmla="*/ 979170 w 4152900"/>
                <a:gd name="connsiteY32" fmla="*/ 181928 h 800100"/>
                <a:gd name="connsiteX33" fmla="*/ 1031557 w 4152900"/>
                <a:gd name="connsiteY33" fmla="*/ 161925 h 800100"/>
                <a:gd name="connsiteX34" fmla="*/ 1053465 w 4152900"/>
                <a:gd name="connsiteY34" fmla="*/ 111442 h 800100"/>
                <a:gd name="connsiteX35" fmla="*/ 1031557 w 4152900"/>
                <a:gd name="connsiteY35" fmla="*/ 60007 h 800100"/>
                <a:gd name="connsiteX36" fmla="*/ 979170 w 4152900"/>
                <a:gd name="connsiteY36" fmla="*/ 39053 h 800100"/>
                <a:gd name="connsiteX37" fmla="*/ 1479232 w 4152900"/>
                <a:gd name="connsiteY37" fmla="*/ 257175 h 800100"/>
                <a:gd name="connsiteX38" fmla="*/ 1409700 w 4152900"/>
                <a:gd name="connsiteY38" fmla="*/ 249555 h 800100"/>
                <a:gd name="connsiteX39" fmla="*/ 1259205 w 4152900"/>
                <a:gd name="connsiteY39" fmla="*/ 286703 h 800100"/>
                <a:gd name="connsiteX40" fmla="*/ 1160145 w 4152900"/>
                <a:gd name="connsiteY40" fmla="*/ 388620 h 800100"/>
                <a:gd name="connsiteX41" fmla="*/ 1125855 w 4152900"/>
                <a:gd name="connsiteY41" fmla="*/ 541020 h 800100"/>
                <a:gd name="connsiteX42" fmla="*/ 1159192 w 4152900"/>
                <a:gd name="connsiteY42" fmla="*/ 677227 h 800100"/>
                <a:gd name="connsiteX43" fmla="*/ 1252538 w 4152900"/>
                <a:gd name="connsiteY43" fmla="*/ 771525 h 800100"/>
                <a:gd name="connsiteX44" fmla="*/ 1388745 w 4152900"/>
                <a:gd name="connsiteY44" fmla="*/ 804863 h 800100"/>
                <a:gd name="connsiteX45" fmla="*/ 1538288 w 4152900"/>
                <a:gd name="connsiteY45" fmla="*/ 769620 h 800100"/>
                <a:gd name="connsiteX46" fmla="*/ 1539240 w 4152900"/>
                <a:gd name="connsiteY46" fmla="*/ 768668 h 800100"/>
                <a:gd name="connsiteX47" fmla="*/ 1539240 w 4152900"/>
                <a:gd name="connsiteY47" fmla="*/ 654368 h 800100"/>
                <a:gd name="connsiteX48" fmla="*/ 1534478 w 4152900"/>
                <a:gd name="connsiteY48" fmla="*/ 658177 h 800100"/>
                <a:gd name="connsiteX49" fmla="*/ 1474470 w 4152900"/>
                <a:gd name="connsiteY49" fmla="*/ 689610 h 800100"/>
                <a:gd name="connsiteX50" fmla="*/ 1415415 w 4152900"/>
                <a:gd name="connsiteY50" fmla="*/ 701040 h 800100"/>
                <a:gd name="connsiteX51" fmla="*/ 1299210 w 4152900"/>
                <a:gd name="connsiteY51" fmla="*/ 655320 h 800100"/>
                <a:gd name="connsiteX52" fmla="*/ 1256348 w 4152900"/>
                <a:gd name="connsiteY52" fmla="*/ 530543 h 800100"/>
                <a:gd name="connsiteX53" fmla="*/ 1300163 w 4152900"/>
                <a:gd name="connsiteY53" fmla="*/ 401955 h 800100"/>
                <a:gd name="connsiteX54" fmla="*/ 1416367 w 4152900"/>
                <a:gd name="connsiteY54" fmla="*/ 354330 h 800100"/>
                <a:gd name="connsiteX55" fmla="*/ 1534478 w 4152900"/>
                <a:gd name="connsiteY55" fmla="*/ 394335 h 800100"/>
                <a:gd name="connsiteX56" fmla="*/ 1539240 w 4152900"/>
                <a:gd name="connsiteY56" fmla="*/ 398145 h 800100"/>
                <a:gd name="connsiteX57" fmla="*/ 1539240 w 4152900"/>
                <a:gd name="connsiteY57" fmla="*/ 277178 h 800100"/>
                <a:gd name="connsiteX58" fmla="*/ 1538288 w 4152900"/>
                <a:gd name="connsiteY58" fmla="*/ 276225 h 800100"/>
                <a:gd name="connsiteX59" fmla="*/ 1479232 w 4152900"/>
                <a:gd name="connsiteY59" fmla="*/ 257175 h 800100"/>
                <a:gd name="connsiteX60" fmla="*/ 1887855 w 4152900"/>
                <a:gd name="connsiteY60" fmla="*/ 253365 h 800100"/>
                <a:gd name="connsiteX61" fmla="*/ 1804035 w 4152900"/>
                <a:gd name="connsiteY61" fmla="*/ 282893 h 800100"/>
                <a:gd name="connsiteX62" fmla="*/ 1756410 w 4152900"/>
                <a:gd name="connsiteY62" fmla="*/ 354330 h 800100"/>
                <a:gd name="connsiteX63" fmla="*/ 1755457 w 4152900"/>
                <a:gd name="connsiteY63" fmla="*/ 354330 h 800100"/>
                <a:gd name="connsiteX64" fmla="*/ 1755457 w 4152900"/>
                <a:gd name="connsiteY64" fmla="*/ 261937 h 800100"/>
                <a:gd name="connsiteX65" fmla="*/ 1631632 w 4152900"/>
                <a:gd name="connsiteY65" fmla="*/ 261937 h 800100"/>
                <a:gd name="connsiteX66" fmla="*/ 1631632 w 4152900"/>
                <a:gd name="connsiteY66" fmla="*/ 789623 h 800100"/>
                <a:gd name="connsiteX67" fmla="*/ 1755457 w 4152900"/>
                <a:gd name="connsiteY67" fmla="*/ 789623 h 800100"/>
                <a:gd name="connsiteX68" fmla="*/ 1755457 w 4152900"/>
                <a:gd name="connsiteY68" fmla="*/ 520065 h 800100"/>
                <a:gd name="connsiteX69" fmla="*/ 1785938 w 4152900"/>
                <a:gd name="connsiteY69" fmla="*/ 408623 h 800100"/>
                <a:gd name="connsiteX70" fmla="*/ 1865948 w 4152900"/>
                <a:gd name="connsiteY70" fmla="*/ 365760 h 800100"/>
                <a:gd name="connsiteX71" fmla="*/ 1903095 w 4152900"/>
                <a:gd name="connsiteY71" fmla="*/ 370523 h 800100"/>
                <a:gd name="connsiteX72" fmla="*/ 1932623 w 4152900"/>
                <a:gd name="connsiteY72" fmla="*/ 382905 h 800100"/>
                <a:gd name="connsiteX73" fmla="*/ 1937385 w 4152900"/>
                <a:gd name="connsiteY73" fmla="*/ 386715 h 800100"/>
                <a:gd name="connsiteX74" fmla="*/ 1937385 w 4152900"/>
                <a:gd name="connsiteY74" fmla="*/ 262890 h 800100"/>
                <a:gd name="connsiteX75" fmla="*/ 1934528 w 4152900"/>
                <a:gd name="connsiteY75" fmla="*/ 261937 h 800100"/>
                <a:gd name="connsiteX76" fmla="*/ 1887855 w 4152900"/>
                <a:gd name="connsiteY76" fmla="*/ 253365 h 800100"/>
                <a:gd name="connsiteX77" fmla="*/ 2225040 w 4152900"/>
                <a:gd name="connsiteY77" fmla="*/ 250508 h 800100"/>
                <a:gd name="connsiteX78" fmla="*/ 2020253 w 4152900"/>
                <a:gd name="connsiteY78" fmla="*/ 326708 h 800100"/>
                <a:gd name="connsiteX79" fmla="*/ 1946910 w 4152900"/>
                <a:gd name="connsiteY79" fmla="*/ 534352 h 800100"/>
                <a:gd name="connsiteX80" fmla="*/ 2019300 w 4152900"/>
                <a:gd name="connsiteY80" fmla="*/ 731520 h 800100"/>
                <a:gd name="connsiteX81" fmla="*/ 2212658 w 4152900"/>
                <a:gd name="connsiteY81" fmla="*/ 803910 h 800100"/>
                <a:gd name="connsiteX82" fmla="*/ 2413635 w 4152900"/>
                <a:gd name="connsiteY82" fmla="*/ 726758 h 800100"/>
                <a:gd name="connsiteX83" fmla="*/ 2486978 w 4152900"/>
                <a:gd name="connsiteY83" fmla="*/ 521970 h 800100"/>
                <a:gd name="connsiteX84" fmla="*/ 2417445 w 4152900"/>
                <a:gd name="connsiteY84" fmla="*/ 322898 h 800100"/>
                <a:gd name="connsiteX85" fmla="*/ 2225040 w 4152900"/>
                <a:gd name="connsiteY85" fmla="*/ 250508 h 800100"/>
                <a:gd name="connsiteX86" fmla="*/ 2324100 w 4152900"/>
                <a:gd name="connsiteY86" fmla="*/ 656273 h 800100"/>
                <a:gd name="connsiteX87" fmla="*/ 2220278 w 4152900"/>
                <a:gd name="connsiteY87" fmla="*/ 700088 h 800100"/>
                <a:gd name="connsiteX88" fmla="*/ 2113598 w 4152900"/>
                <a:gd name="connsiteY88" fmla="*/ 654368 h 800100"/>
                <a:gd name="connsiteX89" fmla="*/ 2075498 w 4152900"/>
                <a:gd name="connsiteY89" fmla="*/ 527685 h 800100"/>
                <a:gd name="connsiteX90" fmla="*/ 2113598 w 4152900"/>
                <a:gd name="connsiteY90" fmla="*/ 398145 h 800100"/>
                <a:gd name="connsiteX91" fmla="*/ 2219325 w 4152900"/>
                <a:gd name="connsiteY91" fmla="*/ 352425 h 800100"/>
                <a:gd name="connsiteX92" fmla="*/ 2322195 w 4152900"/>
                <a:gd name="connsiteY92" fmla="*/ 396240 h 800100"/>
                <a:gd name="connsiteX93" fmla="*/ 2360295 w 4152900"/>
                <a:gd name="connsiteY93" fmla="*/ 524827 h 800100"/>
                <a:gd name="connsiteX94" fmla="*/ 2324100 w 4152900"/>
                <a:gd name="connsiteY94" fmla="*/ 656273 h 800100"/>
                <a:gd name="connsiteX95" fmla="*/ 2763203 w 4152900"/>
                <a:gd name="connsiteY95" fmla="*/ 481012 h 800100"/>
                <a:gd name="connsiteX96" fmla="*/ 2687955 w 4152900"/>
                <a:gd name="connsiteY96" fmla="*/ 441960 h 800100"/>
                <a:gd name="connsiteX97" fmla="*/ 2673667 w 4152900"/>
                <a:gd name="connsiteY97" fmla="*/ 401955 h 800100"/>
                <a:gd name="connsiteX98" fmla="*/ 2693670 w 4152900"/>
                <a:gd name="connsiteY98" fmla="*/ 363855 h 800100"/>
                <a:gd name="connsiteX99" fmla="*/ 2747963 w 4152900"/>
                <a:gd name="connsiteY99" fmla="*/ 349568 h 800100"/>
                <a:gd name="connsiteX100" fmla="*/ 2811780 w 4152900"/>
                <a:gd name="connsiteY100" fmla="*/ 359093 h 800100"/>
                <a:gd name="connsiteX101" fmla="*/ 2867025 w 4152900"/>
                <a:gd name="connsiteY101" fmla="*/ 384810 h 800100"/>
                <a:gd name="connsiteX102" fmla="*/ 2871788 w 4152900"/>
                <a:gd name="connsiteY102" fmla="*/ 388620 h 800100"/>
                <a:gd name="connsiteX103" fmla="*/ 2871788 w 4152900"/>
                <a:gd name="connsiteY103" fmla="*/ 272415 h 800100"/>
                <a:gd name="connsiteX104" fmla="*/ 2868930 w 4152900"/>
                <a:gd name="connsiteY104" fmla="*/ 271462 h 800100"/>
                <a:gd name="connsiteX105" fmla="*/ 2812733 w 4152900"/>
                <a:gd name="connsiteY105" fmla="*/ 255270 h 800100"/>
                <a:gd name="connsiteX106" fmla="*/ 2751773 w 4152900"/>
                <a:gd name="connsiteY106" fmla="*/ 249555 h 800100"/>
                <a:gd name="connsiteX107" fmla="*/ 2606040 w 4152900"/>
                <a:gd name="connsiteY107" fmla="*/ 295275 h 800100"/>
                <a:gd name="connsiteX108" fmla="*/ 2549842 w 4152900"/>
                <a:gd name="connsiteY108" fmla="*/ 411480 h 800100"/>
                <a:gd name="connsiteX109" fmla="*/ 2562225 w 4152900"/>
                <a:gd name="connsiteY109" fmla="*/ 476250 h 800100"/>
                <a:gd name="connsiteX110" fmla="*/ 2600325 w 4152900"/>
                <a:gd name="connsiteY110" fmla="*/ 525780 h 800100"/>
                <a:gd name="connsiteX111" fmla="*/ 2676525 w 4152900"/>
                <a:gd name="connsiteY111" fmla="*/ 568643 h 800100"/>
                <a:gd name="connsiteX112" fmla="*/ 2740342 w 4152900"/>
                <a:gd name="connsiteY112" fmla="*/ 598170 h 800100"/>
                <a:gd name="connsiteX113" fmla="*/ 2768917 w 4152900"/>
                <a:gd name="connsiteY113" fmla="*/ 621030 h 800100"/>
                <a:gd name="connsiteX114" fmla="*/ 2776538 w 4152900"/>
                <a:gd name="connsiteY114" fmla="*/ 650558 h 800100"/>
                <a:gd name="connsiteX115" fmla="*/ 2695575 w 4152900"/>
                <a:gd name="connsiteY115" fmla="*/ 702945 h 800100"/>
                <a:gd name="connsiteX116" fmla="*/ 2626995 w 4152900"/>
                <a:gd name="connsiteY116" fmla="*/ 690563 h 800100"/>
                <a:gd name="connsiteX117" fmla="*/ 2557463 w 4152900"/>
                <a:gd name="connsiteY117" fmla="*/ 655320 h 800100"/>
                <a:gd name="connsiteX118" fmla="*/ 2552700 w 4152900"/>
                <a:gd name="connsiteY118" fmla="*/ 651510 h 800100"/>
                <a:gd name="connsiteX119" fmla="*/ 2552700 w 4152900"/>
                <a:gd name="connsiteY119" fmla="*/ 772477 h 800100"/>
                <a:gd name="connsiteX120" fmla="*/ 2555558 w 4152900"/>
                <a:gd name="connsiteY120" fmla="*/ 773430 h 800100"/>
                <a:gd name="connsiteX121" fmla="*/ 2622233 w 4152900"/>
                <a:gd name="connsiteY121" fmla="*/ 794385 h 800100"/>
                <a:gd name="connsiteX122" fmla="*/ 2693670 w 4152900"/>
                <a:gd name="connsiteY122" fmla="*/ 802958 h 800100"/>
                <a:gd name="connsiteX123" fmla="*/ 2847023 w 4152900"/>
                <a:gd name="connsiteY123" fmla="*/ 757238 h 800100"/>
                <a:gd name="connsiteX124" fmla="*/ 2905125 w 4152900"/>
                <a:gd name="connsiteY124" fmla="*/ 637223 h 800100"/>
                <a:gd name="connsiteX125" fmla="*/ 2874645 w 4152900"/>
                <a:gd name="connsiteY125" fmla="*/ 546735 h 800100"/>
                <a:gd name="connsiteX126" fmla="*/ 2763203 w 4152900"/>
                <a:gd name="connsiteY126" fmla="*/ 481012 h 800100"/>
                <a:gd name="connsiteX127" fmla="*/ 3231833 w 4152900"/>
                <a:gd name="connsiteY127" fmla="*/ 250508 h 800100"/>
                <a:gd name="connsiteX128" fmla="*/ 3027045 w 4152900"/>
                <a:gd name="connsiteY128" fmla="*/ 326708 h 800100"/>
                <a:gd name="connsiteX129" fmla="*/ 2953703 w 4152900"/>
                <a:gd name="connsiteY129" fmla="*/ 534352 h 800100"/>
                <a:gd name="connsiteX130" fmla="*/ 3026092 w 4152900"/>
                <a:gd name="connsiteY130" fmla="*/ 731520 h 800100"/>
                <a:gd name="connsiteX131" fmla="*/ 3219450 w 4152900"/>
                <a:gd name="connsiteY131" fmla="*/ 803910 h 800100"/>
                <a:gd name="connsiteX132" fmla="*/ 3420428 w 4152900"/>
                <a:gd name="connsiteY132" fmla="*/ 726758 h 800100"/>
                <a:gd name="connsiteX133" fmla="*/ 3493770 w 4152900"/>
                <a:gd name="connsiteY133" fmla="*/ 521970 h 800100"/>
                <a:gd name="connsiteX134" fmla="*/ 3424237 w 4152900"/>
                <a:gd name="connsiteY134" fmla="*/ 322898 h 800100"/>
                <a:gd name="connsiteX135" fmla="*/ 3231833 w 4152900"/>
                <a:gd name="connsiteY135" fmla="*/ 250508 h 800100"/>
                <a:gd name="connsiteX136" fmla="*/ 3329940 w 4152900"/>
                <a:gd name="connsiteY136" fmla="*/ 656273 h 800100"/>
                <a:gd name="connsiteX137" fmla="*/ 3226117 w 4152900"/>
                <a:gd name="connsiteY137" fmla="*/ 700088 h 800100"/>
                <a:gd name="connsiteX138" fmla="*/ 3119438 w 4152900"/>
                <a:gd name="connsiteY138" fmla="*/ 654368 h 800100"/>
                <a:gd name="connsiteX139" fmla="*/ 3081338 w 4152900"/>
                <a:gd name="connsiteY139" fmla="*/ 527685 h 800100"/>
                <a:gd name="connsiteX140" fmla="*/ 3119438 w 4152900"/>
                <a:gd name="connsiteY140" fmla="*/ 398145 h 800100"/>
                <a:gd name="connsiteX141" fmla="*/ 3225165 w 4152900"/>
                <a:gd name="connsiteY141" fmla="*/ 352425 h 800100"/>
                <a:gd name="connsiteX142" fmla="*/ 3328035 w 4152900"/>
                <a:gd name="connsiteY142" fmla="*/ 396240 h 800100"/>
                <a:gd name="connsiteX143" fmla="*/ 3366135 w 4152900"/>
                <a:gd name="connsiteY143" fmla="*/ 524827 h 800100"/>
                <a:gd name="connsiteX144" fmla="*/ 3329940 w 4152900"/>
                <a:gd name="connsiteY144" fmla="*/ 656273 h 800100"/>
                <a:gd name="connsiteX145" fmla="*/ 4155758 w 4152900"/>
                <a:gd name="connsiteY145" fmla="*/ 363855 h 800100"/>
                <a:gd name="connsiteX146" fmla="*/ 4155758 w 4152900"/>
                <a:gd name="connsiteY146" fmla="*/ 261937 h 800100"/>
                <a:gd name="connsiteX147" fmla="*/ 4030980 w 4152900"/>
                <a:gd name="connsiteY147" fmla="*/ 261937 h 800100"/>
                <a:gd name="connsiteX148" fmla="*/ 4030980 w 4152900"/>
                <a:gd name="connsiteY148" fmla="*/ 105728 h 800100"/>
                <a:gd name="connsiteX149" fmla="*/ 4027170 w 4152900"/>
                <a:gd name="connsiteY149" fmla="*/ 106680 h 800100"/>
                <a:gd name="connsiteX150" fmla="*/ 3909060 w 4152900"/>
                <a:gd name="connsiteY150" fmla="*/ 141923 h 800100"/>
                <a:gd name="connsiteX151" fmla="*/ 3906203 w 4152900"/>
                <a:gd name="connsiteY151" fmla="*/ 142875 h 800100"/>
                <a:gd name="connsiteX152" fmla="*/ 3906203 w 4152900"/>
                <a:gd name="connsiteY152" fmla="*/ 261937 h 800100"/>
                <a:gd name="connsiteX153" fmla="*/ 3719512 w 4152900"/>
                <a:gd name="connsiteY153" fmla="*/ 261937 h 800100"/>
                <a:gd name="connsiteX154" fmla="*/ 3719512 w 4152900"/>
                <a:gd name="connsiteY154" fmla="*/ 195262 h 800100"/>
                <a:gd name="connsiteX155" fmla="*/ 3740467 w 4152900"/>
                <a:gd name="connsiteY155" fmla="*/ 125730 h 800100"/>
                <a:gd name="connsiteX156" fmla="*/ 3798570 w 4152900"/>
                <a:gd name="connsiteY156" fmla="*/ 102870 h 800100"/>
                <a:gd name="connsiteX157" fmla="*/ 3853815 w 4152900"/>
                <a:gd name="connsiteY157" fmla="*/ 115253 h 800100"/>
                <a:gd name="connsiteX158" fmla="*/ 3858578 w 4152900"/>
                <a:gd name="connsiteY158" fmla="*/ 118110 h 800100"/>
                <a:gd name="connsiteX159" fmla="*/ 3858578 w 4152900"/>
                <a:gd name="connsiteY159" fmla="*/ 10478 h 800100"/>
                <a:gd name="connsiteX160" fmla="*/ 3855720 w 4152900"/>
                <a:gd name="connsiteY160" fmla="*/ 9525 h 800100"/>
                <a:gd name="connsiteX161" fmla="*/ 3786187 w 4152900"/>
                <a:gd name="connsiteY161" fmla="*/ 0 h 800100"/>
                <a:gd name="connsiteX162" fmla="*/ 3687128 w 4152900"/>
                <a:gd name="connsiteY162" fmla="*/ 22860 h 800100"/>
                <a:gd name="connsiteX163" fmla="*/ 3619500 w 4152900"/>
                <a:gd name="connsiteY163" fmla="*/ 90488 h 800100"/>
                <a:gd name="connsiteX164" fmla="*/ 3594735 w 4152900"/>
                <a:gd name="connsiteY164" fmla="*/ 188595 h 800100"/>
                <a:gd name="connsiteX165" fmla="*/ 3594735 w 4152900"/>
                <a:gd name="connsiteY165" fmla="*/ 261937 h 800100"/>
                <a:gd name="connsiteX166" fmla="*/ 3508058 w 4152900"/>
                <a:gd name="connsiteY166" fmla="*/ 261937 h 800100"/>
                <a:gd name="connsiteX167" fmla="*/ 3508058 w 4152900"/>
                <a:gd name="connsiteY167" fmla="*/ 362903 h 800100"/>
                <a:gd name="connsiteX168" fmla="*/ 3594735 w 4152900"/>
                <a:gd name="connsiteY168" fmla="*/ 362903 h 800100"/>
                <a:gd name="connsiteX169" fmla="*/ 3594735 w 4152900"/>
                <a:gd name="connsiteY169" fmla="*/ 789623 h 800100"/>
                <a:gd name="connsiteX170" fmla="*/ 3719512 w 4152900"/>
                <a:gd name="connsiteY170" fmla="*/ 789623 h 800100"/>
                <a:gd name="connsiteX171" fmla="*/ 3719512 w 4152900"/>
                <a:gd name="connsiteY171" fmla="*/ 363855 h 800100"/>
                <a:gd name="connsiteX172" fmla="*/ 3906203 w 4152900"/>
                <a:gd name="connsiteY172" fmla="*/ 363855 h 800100"/>
                <a:gd name="connsiteX173" fmla="*/ 3906203 w 4152900"/>
                <a:gd name="connsiteY173" fmla="*/ 635318 h 800100"/>
                <a:gd name="connsiteX174" fmla="*/ 4063365 w 4152900"/>
                <a:gd name="connsiteY174" fmla="*/ 802958 h 800100"/>
                <a:gd name="connsiteX175" fmla="*/ 4115753 w 4152900"/>
                <a:gd name="connsiteY175" fmla="*/ 797243 h 800100"/>
                <a:gd name="connsiteX176" fmla="*/ 4154805 w 4152900"/>
                <a:gd name="connsiteY176" fmla="*/ 784860 h 800100"/>
                <a:gd name="connsiteX177" fmla="*/ 4155758 w 4152900"/>
                <a:gd name="connsiteY177" fmla="*/ 783908 h 800100"/>
                <a:gd name="connsiteX178" fmla="*/ 4155758 w 4152900"/>
                <a:gd name="connsiteY178" fmla="*/ 681990 h 800100"/>
                <a:gd name="connsiteX179" fmla="*/ 4150995 w 4152900"/>
                <a:gd name="connsiteY179" fmla="*/ 685800 h 800100"/>
                <a:gd name="connsiteX180" fmla="*/ 4125278 w 4152900"/>
                <a:gd name="connsiteY180" fmla="*/ 697230 h 800100"/>
                <a:gd name="connsiteX181" fmla="*/ 4100512 w 4152900"/>
                <a:gd name="connsiteY181" fmla="*/ 701040 h 800100"/>
                <a:gd name="connsiteX182" fmla="*/ 4046220 w 4152900"/>
                <a:gd name="connsiteY182" fmla="*/ 681038 h 800100"/>
                <a:gd name="connsiteX183" fmla="*/ 4029075 w 4152900"/>
                <a:gd name="connsiteY183" fmla="*/ 613410 h 800100"/>
                <a:gd name="connsiteX184" fmla="*/ 4029075 w 4152900"/>
                <a:gd name="connsiteY184" fmla="*/ 363855 h 800100"/>
                <a:gd name="connsiteX185" fmla="*/ 4155758 w 4152900"/>
                <a:gd name="connsiteY185" fmla="*/ 363855 h 800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</a:cxnLst>
              <a:rect l="l" t="t" r="r" b="b"/>
              <a:pathLst>
                <a:path w="4152900" h="800100">
                  <a:moveTo>
                    <a:pt x="434340" y="516255"/>
                  </a:moveTo>
                  <a:lnTo>
                    <a:pt x="400050" y="613410"/>
                  </a:lnTo>
                  <a:lnTo>
                    <a:pt x="397192" y="613410"/>
                  </a:lnTo>
                  <a:cubicBezTo>
                    <a:pt x="391477" y="591502"/>
                    <a:pt x="381000" y="558165"/>
                    <a:pt x="363855" y="518160"/>
                  </a:cubicBezTo>
                  <a:lnTo>
                    <a:pt x="180022" y="56197"/>
                  </a:lnTo>
                  <a:lnTo>
                    <a:pt x="0" y="56197"/>
                  </a:lnTo>
                  <a:lnTo>
                    <a:pt x="0" y="792480"/>
                  </a:lnTo>
                  <a:lnTo>
                    <a:pt x="119063" y="792480"/>
                  </a:lnTo>
                  <a:lnTo>
                    <a:pt x="119063" y="338137"/>
                  </a:lnTo>
                  <a:cubicBezTo>
                    <a:pt x="119063" y="309562"/>
                    <a:pt x="119063" y="277178"/>
                    <a:pt x="118110" y="237173"/>
                  </a:cubicBezTo>
                  <a:cubicBezTo>
                    <a:pt x="117157" y="217170"/>
                    <a:pt x="115252" y="201930"/>
                    <a:pt x="114300" y="190500"/>
                  </a:cubicBezTo>
                  <a:lnTo>
                    <a:pt x="117157" y="190500"/>
                  </a:lnTo>
                  <a:cubicBezTo>
                    <a:pt x="122872" y="219075"/>
                    <a:pt x="129540" y="240030"/>
                    <a:pt x="134302" y="253365"/>
                  </a:cubicBezTo>
                  <a:lnTo>
                    <a:pt x="355282" y="790575"/>
                  </a:lnTo>
                  <a:lnTo>
                    <a:pt x="439102" y="790575"/>
                  </a:lnTo>
                  <a:lnTo>
                    <a:pt x="658177" y="248603"/>
                  </a:lnTo>
                  <a:cubicBezTo>
                    <a:pt x="662940" y="236220"/>
                    <a:pt x="667702" y="211455"/>
                    <a:pt x="672465" y="190500"/>
                  </a:cubicBezTo>
                  <a:lnTo>
                    <a:pt x="675322" y="190500"/>
                  </a:lnTo>
                  <a:cubicBezTo>
                    <a:pt x="672465" y="244792"/>
                    <a:pt x="670560" y="293370"/>
                    <a:pt x="669607" y="322898"/>
                  </a:cubicBezTo>
                  <a:lnTo>
                    <a:pt x="669607" y="789623"/>
                  </a:lnTo>
                  <a:lnTo>
                    <a:pt x="796290" y="789623"/>
                  </a:lnTo>
                  <a:lnTo>
                    <a:pt x="796290" y="54292"/>
                  </a:lnTo>
                  <a:lnTo>
                    <a:pt x="622935" y="54292"/>
                  </a:lnTo>
                  <a:lnTo>
                    <a:pt x="434340" y="516255"/>
                  </a:lnTo>
                  <a:close/>
                  <a:moveTo>
                    <a:pt x="916305" y="261937"/>
                  </a:moveTo>
                  <a:lnTo>
                    <a:pt x="1040130" y="261937"/>
                  </a:lnTo>
                  <a:lnTo>
                    <a:pt x="1040130" y="789623"/>
                  </a:lnTo>
                  <a:lnTo>
                    <a:pt x="916305" y="789623"/>
                  </a:lnTo>
                  <a:close/>
                  <a:moveTo>
                    <a:pt x="979170" y="39053"/>
                  </a:moveTo>
                  <a:cubicBezTo>
                    <a:pt x="958215" y="39053"/>
                    <a:pt x="941070" y="46672"/>
                    <a:pt x="926782" y="60007"/>
                  </a:cubicBezTo>
                  <a:cubicBezTo>
                    <a:pt x="912495" y="73342"/>
                    <a:pt x="904875" y="90488"/>
                    <a:pt x="904875" y="111442"/>
                  </a:cubicBezTo>
                  <a:cubicBezTo>
                    <a:pt x="904875" y="131445"/>
                    <a:pt x="912495" y="148590"/>
                    <a:pt x="926782" y="161925"/>
                  </a:cubicBezTo>
                  <a:cubicBezTo>
                    <a:pt x="941070" y="175260"/>
                    <a:pt x="958215" y="181928"/>
                    <a:pt x="979170" y="181928"/>
                  </a:cubicBezTo>
                  <a:cubicBezTo>
                    <a:pt x="1000125" y="181928"/>
                    <a:pt x="1018222" y="174308"/>
                    <a:pt x="1031557" y="161925"/>
                  </a:cubicBezTo>
                  <a:cubicBezTo>
                    <a:pt x="1045845" y="148590"/>
                    <a:pt x="1053465" y="131445"/>
                    <a:pt x="1053465" y="111442"/>
                  </a:cubicBezTo>
                  <a:cubicBezTo>
                    <a:pt x="1053465" y="91440"/>
                    <a:pt x="1045845" y="74295"/>
                    <a:pt x="1031557" y="60007"/>
                  </a:cubicBezTo>
                  <a:cubicBezTo>
                    <a:pt x="1019175" y="46672"/>
                    <a:pt x="1001078" y="39053"/>
                    <a:pt x="979170" y="39053"/>
                  </a:cubicBezTo>
                  <a:moveTo>
                    <a:pt x="1479232" y="257175"/>
                  </a:moveTo>
                  <a:cubicBezTo>
                    <a:pt x="1456373" y="252412"/>
                    <a:pt x="1432560" y="249555"/>
                    <a:pt x="1409700" y="249555"/>
                  </a:cubicBezTo>
                  <a:cubicBezTo>
                    <a:pt x="1353503" y="249555"/>
                    <a:pt x="1302067" y="261937"/>
                    <a:pt x="1259205" y="286703"/>
                  </a:cubicBezTo>
                  <a:cubicBezTo>
                    <a:pt x="1216342" y="311468"/>
                    <a:pt x="1182053" y="345758"/>
                    <a:pt x="1160145" y="388620"/>
                  </a:cubicBezTo>
                  <a:cubicBezTo>
                    <a:pt x="1137285" y="432435"/>
                    <a:pt x="1125855" y="482918"/>
                    <a:pt x="1125855" y="541020"/>
                  </a:cubicBezTo>
                  <a:cubicBezTo>
                    <a:pt x="1125855" y="591502"/>
                    <a:pt x="1137285" y="636270"/>
                    <a:pt x="1159192" y="677227"/>
                  </a:cubicBezTo>
                  <a:cubicBezTo>
                    <a:pt x="1181100" y="717233"/>
                    <a:pt x="1211580" y="749618"/>
                    <a:pt x="1252538" y="771525"/>
                  </a:cubicBezTo>
                  <a:cubicBezTo>
                    <a:pt x="1291590" y="793433"/>
                    <a:pt x="1337310" y="804863"/>
                    <a:pt x="1388745" y="804863"/>
                  </a:cubicBezTo>
                  <a:cubicBezTo>
                    <a:pt x="1447800" y="804863"/>
                    <a:pt x="1498282" y="792480"/>
                    <a:pt x="1538288" y="769620"/>
                  </a:cubicBezTo>
                  <a:lnTo>
                    <a:pt x="1539240" y="768668"/>
                  </a:lnTo>
                  <a:lnTo>
                    <a:pt x="1539240" y="654368"/>
                  </a:lnTo>
                  <a:lnTo>
                    <a:pt x="1534478" y="658177"/>
                  </a:lnTo>
                  <a:cubicBezTo>
                    <a:pt x="1516380" y="671513"/>
                    <a:pt x="1495425" y="682943"/>
                    <a:pt x="1474470" y="689610"/>
                  </a:cubicBezTo>
                  <a:cubicBezTo>
                    <a:pt x="1452563" y="697230"/>
                    <a:pt x="1432560" y="701040"/>
                    <a:pt x="1415415" y="701040"/>
                  </a:cubicBezTo>
                  <a:cubicBezTo>
                    <a:pt x="1365885" y="701040"/>
                    <a:pt x="1326832" y="686752"/>
                    <a:pt x="1299210" y="655320"/>
                  </a:cubicBezTo>
                  <a:cubicBezTo>
                    <a:pt x="1270635" y="624840"/>
                    <a:pt x="1256348" y="582930"/>
                    <a:pt x="1256348" y="530543"/>
                  </a:cubicBezTo>
                  <a:cubicBezTo>
                    <a:pt x="1256348" y="476250"/>
                    <a:pt x="1270635" y="433387"/>
                    <a:pt x="1300163" y="401955"/>
                  </a:cubicBezTo>
                  <a:cubicBezTo>
                    <a:pt x="1329690" y="370523"/>
                    <a:pt x="1368742" y="354330"/>
                    <a:pt x="1416367" y="354330"/>
                  </a:cubicBezTo>
                  <a:cubicBezTo>
                    <a:pt x="1456373" y="354330"/>
                    <a:pt x="1497330" y="367665"/>
                    <a:pt x="1534478" y="394335"/>
                  </a:cubicBezTo>
                  <a:lnTo>
                    <a:pt x="1539240" y="398145"/>
                  </a:lnTo>
                  <a:lnTo>
                    <a:pt x="1539240" y="277178"/>
                  </a:lnTo>
                  <a:lnTo>
                    <a:pt x="1538288" y="276225"/>
                  </a:lnTo>
                  <a:cubicBezTo>
                    <a:pt x="1522095" y="269558"/>
                    <a:pt x="1503998" y="261937"/>
                    <a:pt x="1479232" y="257175"/>
                  </a:cubicBezTo>
                  <a:moveTo>
                    <a:pt x="1887855" y="253365"/>
                  </a:moveTo>
                  <a:cubicBezTo>
                    <a:pt x="1857375" y="253365"/>
                    <a:pt x="1828800" y="262890"/>
                    <a:pt x="1804035" y="282893"/>
                  </a:cubicBezTo>
                  <a:cubicBezTo>
                    <a:pt x="1783080" y="300037"/>
                    <a:pt x="1768792" y="324803"/>
                    <a:pt x="1756410" y="354330"/>
                  </a:cubicBezTo>
                  <a:lnTo>
                    <a:pt x="1755457" y="354330"/>
                  </a:lnTo>
                  <a:lnTo>
                    <a:pt x="1755457" y="261937"/>
                  </a:lnTo>
                  <a:lnTo>
                    <a:pt x="1631632" y="261937"/>
                  </a:lnTo>
                  <a:lnTo>
                    <a:pt x="1631632" y="789623"/>
                  </a:lnTo>
                  <a:lnTo>
                    <a:pt x="1755457" y="789623"/>
                  </a:lnTo>
                  <a:lnTo>
                    <a:pt x="1755457" y="520065"/>
                  </a:lnTo>
                  <a:cubicBezTo>
                    <a:pt x="1755457" y="474345"/>
                    <a:pt x="1764982" y="436245"/>
                    <a:pt x="1785938" y="408623"/>
                  </a:cubicBezTo>
                  <a:cubicBezTo>
                    <a:pt x="1806892" y="380048"/>
                    <a:pt x="1833563" y="365760"/>
                    <a:pt x="1865948" y="365760"/>
                  </a:cubicBezTo>
                  <a:cubicBezTo>
                    <a:pt x="1877378" y="365760"/>
                    <a:pt x="1888807" y="368618"/>
                    <a:pt x="1903095" y="370523"/>
                  </a:cubicBezTo>
                  <a:cubicBezTo>
                    <a:pt x="1916430" y="374333"/>
                    <a:pt x="1925955" y="378143"/>
                    <a:pt x="1932623" y="382905"/>
                  </a:cubicBezTo>
                  <a:lnTo>
                    <a:pt x="1937385" y="386715"/>
                  </a:lnTo>
                  <a:lnTo>
                    <a:pt x="1937385" y="262890"/>
                  </a:lnTo>
                  <a:lnTo>
                    <a:pt x="1934528" y="261937"/>
                  </a:lnTo>
                  <a:cubicBezTo>
                    <a:pt x="1925955" y="256223"/>
                    <a:pt x="1908810" y="253365"/>
                    <a:pt x="1887855" y="253365"/>
                  </a:cubicBezTo>
                  <a:moveTo>
                    <a:pt x="2225040" y="250508"/>
                  </a:moveTo>
                  <a:cubicBezTo>
                    <a:pt x="2138363" y="250508"/>
                    <a:pt x="2068830" y="276225"/>
                    <a:pt x="2020253" y="326708"/>
                  </a:cubicBezTo>
                  <a:cubicBezTo>
                    <a:pt x="1970723" y="377190"/>
                    <a:pt x="1946910" y="446723"/>
                    <a:pt x="1946910" y="534352"/>
                  </a:cubicBezTo>
                  <a:cubicBezTo>
                    <a:pt x="1946910" y="616268"/>
                    <a:pt x="1971675" y="682943"/>
                    <a:pt x="2019300" y="731520"/>
                  </a:cubicBezTo>
                  <a:cubicBezTo>
                    <a:pt x="2066925" y="779145"/>
                    <a:pt x="2131695" y="803910"/>
                    <a:pt x="2212658" y="803910"/>
                  </a:cubicBezTo>
                  <a:cubicBezTo>
                    <a:pt x="2297430" y="803910"/>
                    <a:pt x="2365058" y="778193"/>
                    <a:pt x="2413635" y="726758"/>
                  </a:cubicBezTo>
                  <a:cubicBezTo>
                    <a:pt x="2463165" y="675323"/>
                    <a:pt x="2486978" y="606743"/>
                    <a:pt x="2486978" y="521970"/>
                  </a:cubicBezTo>
                  <a:cubicBezTo>
                    <a:pt x="2486978" y="438150"/>
                    <a:pt x="2464117" y="371475"/>
                    <a:pt x="2417445" y="322898"/>
                  </a:cubicBezTo>
                  <a:cubicBezTo>
                    <a:pt x="2372678" y="274320"/>
                    <a:pt x="2306955" y="250508"/>
                    <a:pt x="2225040" y="250508"/>
                  </a:cubicBezTo>
                  <a:moveTo>
                    <a:pt x="2324100" y="656273"/>
                  </a:moveTo>
                  <a:cubicBezTo>
                    <a:pt x="2301240" y="685800"/>
                    <a:pt x="2265045" y="700088"/>
                    <a:pt x="2220278" y="700088"/>
                  </a:cubicBezTo>
                  <a:cubicBezTo>
                    <a:pt x="2175510" y="700088"/>
                    <a:pt x="2139315" y="685800"/>
                    <a:pt x="2113598" y="654368"/>
                  </a:cubicBezTo>
                  <a:cubicBezTo>
                    <a:pt x="2087880" y="624840"/>
                    <a:pt x="2075498" y="581977"/>
                    <a:pt x="2075498" y="527685"/>
                  </a:cubicBezTo>
                  <a:cubicBezTo>
                    <a:pt x="2075498" y="471487"/>
                    <a:pt x="2088832" y="428625"/>
                    <a:pt x="2113598" y="398145"/>
                  </a:cubicBezTo>
                  <a:cubicBezTo>
                    <a:pt x="2139315" y="367665"/>
                    <a:pt x="2174558" y="352425"/>
                    <a:pt x="2219325" y="352425"/>
                  </a:cubicBezTo>
                  <a:cubicBezTo>
                    <a:pt x="2263140" y="352425"/>
                    <a:pt x="2297430" y="366712"/>
                    <a:pt x="2322195" y="396240"/>
                  </a:cubicBezTo>
                  <a:cubicBezTo>
                    <a:pt x="2346960" y="425768"/>
                    <a:pt x="2360295" y="468630"/>
                    <a:pt x="2360295" y="524827"/>
                  </a:cubicBezTo>
                  <a:cubicBezTo>
                    <a:pt x="2358390" y="581977"/>
                    <a:pt x="2347913" y="626745"/>
                    <a:pt x="2324100" y="656273"/>
                  </a:cubicBezTo>
                  <a:moveTo>
                    <a:pt x="2763203" y="481012"/>
                  </a:moveTo>
                  <a:cubicBezTo>
                    <a:pt x="2724150" y="464820"/>
                    <a:pt x="2699385" y="452437"/>
                    <a:pt x="2687955" y="441960"/>
                  </a:cubicBezTo>
                  <a:cubicBezTo>
                    <a:pt x="2678430" y="432435"/>
                    <a:pt x="2673667" y="419100"/>
                    <a:pt x="2673667" y="401955"/>
                  </a:cubicBezTo>
                  <a:cubicBezTo>
                    <a:pt x="2673667" y="387668"/>
                    <a:pt x="2679383" y="373380"/>
                    <a:pt x="2693670" y="363855"/>
                  </a:cubicBezTo>
                  <a:cubicBezTo>
                    <a:pt x="2707958" y="354330"/>
                    <a:pt x="2724150" y="349568"/>
                    <a:pt x="2747963" y="349568"/>
                  </a:cubicBezTo>
                  <a:cubicBezTo>
                    <a:pt x="2768917" y="349568"/>
                    <a:pt x="2790825" y="353378"/>
                    <a:pt x="2811780" y="359093"/>
                  </a:cubicBezTo>
                  <a:cubicBezTo>
                    <a:pt x="2832735" y="364808"/>
                    <a:pt x="2851785" y="373380"/>
                    <a:pt x="2867025" y="384810"/>
                  </a:cubicBezTo>
                  <a:lnTo>
                    <a:pt x="2871788" y="388620"/>
                  </a:lnTo>
                  <a:lnTo>
                    <a:pt x="2871788" y="272415"/>
                  </a:lnTo>
                  <a:lnTo>
                    <a:pt x="2868930" y="271462"/>
                  </a:lnTo>
                  <a:cubicBezTo>
                    <a:pt x="2854642" y="265748"/>
                    <a:pt x="2835592" y="260033"/>
                    <a:pt x="2812733" y="255270"/>
                  </a:cubicBezTo>
                  <a:cubicBezTo>
                    <a:pt x="2789873" y="251460"/>
                    <a:pt x="2768917" y="249555"/>
                    <a:pt x="2751773" y="249555"/>
                  </a:cubicBezTo>
                  <a:cubicBezTo>
                    <a:pt x="2692717" y="249555"/>
                    <a:pt x="2644140" y="263843"/>
                    <a:pt x="2606040" y="295275"/>
                  </a:cubicBezTo>
                  <a:cubicBezTo>
                    <a:pt x="2567940" y="324803"/>
                    <a:pt x="2549842" y="364808"/>
                    <a:pt x="2549842" y="411480"/>
                  </a:cubicBezTo>
                  <a:cubicBezTo>
                    <a:pt x="2549842" y="436245"/>
                    <a:pt x="2553653" y="458152"/>
                    <a:pt x="2562225" y="476250"/>
                  </a:cubicBezTo>
                  <a:cubicBezTo>
                    <a:pt x="2570798" y="494348"/>
                    <a:pt x="2583180" y="511493"/>
                    <a:pt x="2600325" y="525780"/>
                  </a:cubicBezTo>
                  <a:cubicBezTo>
                    <a:pt x="2617470" y="539115"/>
                    <a:pt x="2642235" y="554355"/>
                    <a:pt x="2676525" y="568643"/>
                  </a:cubicBezTo>
                  <a:cubicBezTo>
                    <a:pt x="2705100" y="581025"/>
                    <a:pt x="2727008" y="590550"/>
                    <a:pt x="2740342" y="598170"/>
                  </a:cubicBezTo>
                  <a:cubicBezTo>
                    <a:pt x="2753678" y="605790"/>
                    <a:pt x="2762250" y="614363"/>
                    <a:pt x="2768917" y="621030"/>
                  </a:cubicBezTo>
                  <a:cubicBezTo>
                    <a:pt x="2773680" y="628650"/>
                    <a:pt x="2776538" y="638175"/>
                    <a:pt x="2776538" y="650558"/>
                  </a:cubicBezTo>
                  <a:cubicBezTo>
                    <a:pt x="2776538" y="685800"/>
                    <a:pt x="2749867" y="702945"/>
                    <a:pt x="2695575" y="702945"/>
                  </a:cubicBezTo>
                  <a:cubicBezTo>
                    <a:pt x="2674620" y="702945"/>
                    <a:pt x="2652713" y="699135"/>
                    <a:pt x="2626995" y="690563"/>
                  </a:cubicBezTo>
                  <a:cubicBezTo>
                    <a:pt x="2601278" y="681990"/>
                    <a:pt x="2577465" y="669608"/>
                    <a:pt x="2557463" y="655320"/>
                  </a:cubicBezTo>
                  <a:lnTo>
                    <a:pt x="2552700" y="651510"/>
                  </a:lnTo>
                  <a:lnTo>
                    <a:pt x="2552700" y="772477"/>
                  </a:lnTo>
                  <a:lnTo>
                    <a:pt x="2555558" y="773430"/>
                  </a:lnTo>
                  <a:cubicBezTo>
                    <a:pt x="2573655" y="782002"/>
                    <a:pt x="2595563" y="787718"/>
                    <a:pt x="2622233" y="794385"/>
                  </a:cubicBezTo>
                  <a:cubicBezTo>
                    <a:pt x="2648903" y="799148"/>
                    <a:pt x="2672715" y="802958"/>
                    <a:pt x="2693670" y="802958"/>
                  </a:cubicBezTo>
                  <a:cubicBezTo>
                    <a:pt x="2757488" y="802958"/>
                    <a:pt x="2809875" y="788670"/>
                    <a:pt x="2847023" y="757238"/>
                  </a:cubicBezTo>
                  <a:cubicBezTo>
                    <a:pt x="2885123" y="726758"/>
                    <a:pt x="2905125" y="687705"/>
                    <a:pt x="2905125" y="637223"/>
                  </a:cubicBezTo>
                  <a:cubicBezTo>
                    <a:pt x="2905125" y="601980"/>
                    <a:pt x="2895600" y="570548"/>
                    <a:pt x="2874645" y="546735"/>
                  </a:cubicBezTo>
                  <a:cubicBezTo>
                    <a:pt x="2847023" y="523875"/>
                    <a:pt x="2812733" y="500062"/>
                    <a:pt x="2763203" y="481012"/>
                  </a:cubicBezTo>
                  <a:moveTo>
                    <a:pt x="3231833" y="250508"/>
                  </a:moveTo>
                  <a:cubicBezTo>
                    <a:pt x="3145155" y="250508"/>
                    <a:pt x="3075623" y="276225"/>
                    <a:pt x="3027045" y="326708"/>
                  </a:cubicBezTo>
                  <a:cubicBezTo>
                    <a:pt x="2978467" y="377190"/>
                    <a:pt x="2953703" y="446723"/>
                    <a:pt x="2953703" y="534352"/>
                  </a:cubicBezTo>
                  <a:cubicBezTo>
                    <a:pt x="2953703" y="616268"/>
                    <a:pt x="2978467" y="682943"/>
                    <a:pt x="3026092" y="731520"/>
                  </a:cubicBezTo>
                  <a:cubicBezTo>
                    <a:pt x="3073717" y="779145"/>
                    <a:pt x="3138488" y="803910"/>
                    <a:pt x="3219450" y="803910"/>
                  </a:cubicBezTo>
                  <a:cubicBezTo>
                    <a:pt x="3304223" y="803910"/>
                    <a:pt x="3371850" y="778193"/>
                    <a:pt x="3420428" y="726758"/>
                  </a:cubicBezTo>
                  <a:cubicBezTo>
                    <a:pt x="3469958" y="675323"/>
                    <a:pt x="3493770" y="606743"/>
                    <a:pt x="3493770" y="521970"/>
                  </a:cubicBezTo>
                  <a:cubicBezTo>
                    <a:pt x="3493770" y="438150"/>
                    <a:pt x="3470910" y="371475"/>
                    <a:pt x="3424237" y="322898"/>
                  </a:cubicBezTo>
                  <a:cubicBezTo>
                    <a:pt x="3379470" y="274320"/>
                    <a:pt x="3313748" y="250508"/>
                    <a:pt x="3231833" y="250508"/>
                  </a:cubicBezTo>
                  <a:moveTo>
                    <a:pt x="3329940" y="656273"/>
                  </a:moveTo>
                  <a:cubicBezTo>
                    <a:pt x="3307080" y="685800"/>
                    <a:pt x="3270885" y="700088"/>
                    <a:pt x="3226117" y="700088"/>
                  </a:cubicBezTo>
                  <a:cubicBezTo>
                    <a:pt x="3180398" y="700088"/>
                    <a:pt x="3145155" y="685800"/>
                    <a:pt x="3119438" y="654368"/>
                  </a:cubicBezTo>
                  <a:cubicBezTo>
                    <a:pt x="3093720" y="624840"/>
                    <a:pt x="3081338" y="581977"/>
                    <a:pt x="3081338" y="527685"/>
                  </a:cubicBezTo>
                  <a:cubicBezTo>
                    <a:pt x="3081338" y="471487"/>
                    <a:pt x="3094673" y="428625"/>
                    <a:pt x="3119438" y="398145"/>
                  </a:cubicBezTo>
                  <a:cubicBezTo>
                    <a:pt x="3145155" y="367665"/>
                    <a:pt x="3180398" y="352425"/>
                    <a:pt x="3225165" y="352425"/>
                  </a:cubicBezTo>
                  <a:cubicBezTo>
                    <a:pt x="3268028" y="352425"/>
                    <a:pt x="3303270" y="366712"/>
                    <a:pt x="3328035" y="396240"/>
                  </a:cubicBezTo>
                  <a:cubicBezTo>
                    <a:pt x="3352800" y="425768"/>
                    <a:pt x="3366135" y="468630"/>
                    <a:pt x="3366135" y="524827"/>
                  </a:cubicBezTo>
                  <a:cubicBezTo>
                    <a:pt x="3366135" y="581977"/>
                    <a:pt x="3353753" y="626745"/>
                    <a:pt x="3329940" y="656273"/>
                  </a:cubicBezTo>
                  <a:moveTo>
                    <a:pt x="4155758" y="363855"/>
                  </a:moveTo>
                  <a:lnTo>
                    <a:pt x="4155758" y="261937"/>
                  </a:lnTo>
                  <a:lnTo>
                    <a:pt x="4030980" y="261937"/>
                  </a:lnTo>
                  <a:lnTo>
                    <a:pt x="4030980" y="105728"/>
                  </a:lnTo>
                  <a:lnTo>
                    <a:pt x="4027170" y="106680"/>
                  </a:lnTo>
                  <a:lnTo>
                    <a:pt x="3909060" y="141923"/>
                  </a:lnTo>
                  <a:lnTo>
                    <a:pt x="3906203" y="142875"/>
                  </a:lnTo>
                  <a:lnTo>
                    <a:pt x="3906203" y="261937"/>
                  </a:lnTo>
                  <a:lnTo>
                    <a:pt x="3719512" y="261937"/>
                  </a:lnTo>
                  <a:lnTo>
                    <a:pt x="3719512" y="195262"/>
                  </a:lnTo>
                  <a:cubicBezTo>
                    <a:pt x="3719512" y="164783"/>
                    <a:pt x="3727133" y="140970"/>
                    <a:pt x="3740467" y="125730"/>
                  </a:cubicBezTo>
                  <a:cubicBezTo>
                    <a:pt x="3753803" y="110490"/>
                    <a:pt x="3773805" y="102870"/>
                    <a:pt x="3798570" y="102870"/>
                  </a:cubicBezTo>
                  <a:cubicBezTo>
                    <a:pt x="3815715" y="102870"/>
                    <a:pt x="3833812" y="106680"/>
                    <a:pt x="3853815" y="115253"/>
                  </a:cubicBezTo>
                  <a:lnTo>
                    <a:pt x="3858578" y="118110"/>
                  </a:lnTo>
                  <a:lnTo>
                    <a:pt x="3858578" y="10478"/>
                  </a:lnTo>
                  <a:lnTo>
                    <a:pt x="3855720" y="9525"/>
                  </a:lnTo>
                  <a:cubicBezTo>
                    <a:pt x="3838575" y="3810"/>
                    <a:pt x="3815715" y="0"/>
                    <a:pt x="3786187" y="0"/>
                  </a:cubicBezTo>
                  <a:cubicBezTo>
                    <a:pt x="3749040" y="0"/>
                    <a:pt x="3716655" y="8572"/>
                    <a:pt x="3687128" y="22860"/>
                  </a:cubicBezTo>
                  <a:cubicBezTo>
                    <a:pt x="3657600" y="39053"/>
                    <a:pt x="3635692" y="60960"/>
                    <a:pt x="3619500" y="90488"/>
                  </a:cubicBezTo>
                  <a:cubicBezTo>
                    <a:pt x="3603308" y="119062"/>
                    <a:pt x="3594735" y="151448"/>
                    <a:pt x="3594735" y="188595"/>
                  </a:cubicBezTo>
                  <a:lnTo>
                    <a:pt x="3594735" y="261937"/>
                  </a:lnTo>
                  <a:lnTo>
                    <a:pt x="3508058" y="261937"/>
                  </a:lnTo>
                  <a:lnTo>
                    <a:pt x="3508058" y="362903"/>
                  </a:lnTo>
                  <a:lnTo>
                    <a:pt x="3594735" y="362903"/>
                  </a:lnTo>
                  <a:lnTo>
                    <a:pt x="3594735" y="789623"/>
                  </a:lnTo>
                  <a:lnTo>
                    <a:pt x="3719512" y="789623"/>
                  </a:lnTo>
                  <a:lnTo>
                    <a:pt x="3719512" y="363855"/>
                  </a:lnTo>
                  <a:lnTo>
                    <a:pt x="3906203" y="363855"/>
                  </a:lnTo>
                  <a:lnTo>
                    <a:pt x="3906203" y="635318"/>
                  </a:lnTo>
                  <a:cubicBezTo>
                    <a:pt x="3906203" y="746760"/>
                    <a:pt x="3958590" y="802958"/>
                    <a:pt x="4063365" y="802958"/>
                  </a:cubicBezTo>
                  <a:cubicBezTo>
                    <a:pt x="4080510" y="802958"/>
                    <a:pt x="4098608" y="800100"/>
                    <a:pt x="4115753" y="797243"/>
                  </a:cubicBezTo>
                  <a:cubicBezTo>
                    <a:pt x="4133850" y="793433"/>
                    <a:pt x="4147185" y="788670"/>
                    <a:pt x="4154805" y="784860"/>
                  </a:cubicBezTo>
                  <a:lnTo>
                    <a:pt x="4155758" y="783908"/>
                  </a:lnTo>
                  <a:lnTo>
                    <a:pt x="4155758" y="681990"/>
                  </a:lnTo>
                  <a:lnTo>
                    <a:pt x="4150995" y="685800"/>
                  </a:lnTo>
                  <a:cubicBezTo>
                    <a:pt x="4143375" y="690563"/>
                    <a:pt x="4136708" y="694373"/>
                    <a:pt x="4125278" y="697230"/>
                  </a:cubicBezTo>
                  <a:cubicBezTo>
                    <a:pt x="4115753" y="700088"/>
                    <a:pt x="4107180" y="701040"/>
                    <a:pt x="4100512" y="701040"/>
                  </a:cubicBezTo>
                  <a:cubicBezTo>
                    <a:pt x="4075748" y="701040"/>
                    <a:pt x="4058603" y="695325"/>
                    <a:pt x="4046220" y="681038"/>
                  </a:cubicBezTo>
                  <a:cubicBezTo>
                    <a:pt x="4034790" y="667702"/>
                    <a:pt x="4029075" y="645795"/>
                    <a:pt x="4029075" y="613410"/>
                  </a:cubicBezTo>
                  <a:lnTo>
                    <a:pt x="4029075" y="363855"/>
                  </a:lnTo>
                  <a:lnTo>
                    <a:pt x="4155758" y="363855"/>
                  </a:lnTo>
                  <a:close/>
                </a:path>
              </a:pathLst>
            </a:custGeom>
            <a:solidFill>
              <a:srgbClr val="73737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FEAC267-163C-4DCC-8381-D0CAC8DEC502}"/>
                </a:ext>
              </a:extLst>
            </p:cNvPr>
            <p:cNvSpPr/>
            <p:nvPr/>
          </p:nvSpPr>
          <p:spPr>
            <a:xfrm>
              <a:off x="7353301" y="-1897063"/>
              <a:ext cx="581025" cy="581025"/>
            </a:xfrm>
            <a:custGeom>
              <a:avLst/>
              <a:gdLst>
                <a:gd name="connsiteX0" fmla="*/ 0 w 581025"/>
                <a:gd name="connsiteY0" fmla="*/ 0 h 581025"/>
                <a:gd name="connsiteX1" fmla="*/ 583883 w 581025"/>
                <a:gd name="connsiteY1" fmla="*/ 0 h 581025"/>
                <a:gd name="connsiteX2" fmla="*/ 583883 w 581025"/>
                <a:gd name="connsiteY2" fmla="*/ 583883 h 581025"/>
                <a:gd name="connsiteX3" fmla="*/ 0 w 581025"/>
                <a:gd name="connsiteY3" fmla="*/ 583883 h 581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1025" h="581025">
                  <a:moveTo>
                    <a:pt x="0" y="0"/>
                  </a:moveTo>
                  <a:lnTo>
                    <a:pt x="583883" y="0"/>
                  </a:lnTo>
                  <a:lnTo>
                    <a:pt x="583883" y="583883"/>
                  </a:lnTo>
                  <a:lnTo>
                    <a:pt x="0" y="583883"/>
                  </a:lnTo>
                  <a:close/>
                </a:path>
              </a:pathLst>
            </a:custGeom>
            <a:solidFill>
              <a:srgbClr val="F2502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210C74F8-8AA7-4335-B883-92AC821E5BC6}"/>
                </a:ext>
              </a:extLst>
            </p:cNvPr>
            <p:cNvSpPr/>
            <p:nvPr/>
          </p:nvSpPr>
          <p:spPr>
            <a:xfrm>
              <a:off x="7998143" y="-1897063"/>
              <a:ext cx="581025" cy="581025"/>
            </a:xfrm>
            <a:custGeom>
              <a:avLst/>
              <a:gdLst>
                <a:gd name="connsiteX0" fmla="*/ 0 w 581025"/>
                <a:gd name="connsiteY0" fmla="*/ 0 h 581025"/>
                <a:gd name="connsiteX1" fmla="*/ 583883 w 581025"/>
                <a:gd name="connsiteY1" fmla="*/ 0 h 581025"/>
                <a:gd name="connsiteX2" fmla="*/ 583883 w 581025"/>
                <a:gd name="connsiteY2" fmla="*/ 583883 h 581025"/>
                <a:gd name="connsiteX3" fmla="*/ 0 w 581025"/>
                <a:gd name="connsiteY3" fmla="*/ 583883 h 581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1025" h="581025">
                  <a:moveTo>
                    <a:pt x="0" y="0"/>
                  </a:moveTo>
                  <a:lnTo>
                    <a:pt x="583883" y="0"/>
                  </a:lnTo>
                  <a:lnTo>
                    <a:pt x="583883" y="583883"/>
                  </a:lnTo>
                  <a:lnTo>
                    <a:pt x="0" y="583883"/>
                  </a:lnTo>
                  <a:close/>
                </a:path>
              </a:pathLst>
            </a:custGeom>
            <a:solidFill>
              <a:srgbClr val="7FBA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10F6CD7D-FED7-4E94-B613-8858CD9EF9D5}"/>
                </a:ext>
              </a:extLst>
            </p:cNvPr>
            <p:cNvSpPr/>
            <p:nvPr/>
          </p:nvSpPr>
          <p:spPr>
            <a:xfrm>
              <a:off x="7353301" y="-1252221"/>
              <a:ext cx="581025" cy="581025"/>
            </a:xfrm>
            <a:custGeom>
              <a:avLst/>
              <a:gdLst>
                <a:gd name="connsiteX0" fmla="*/ 0 w 581025"/>
                <a:gd name="connsiteY0" fmla="*/ 0 h 581025"/>
                <a:gd name="connsiteX1" fmla="*/ 583883 w 581025"/>
                <a:gd name="connsiteY1" fmla="*/ 0 h 581025"/>
                <a:gd name="connsiteX2" fmla="*/ 583883 w 581025"/>
                <a:gd name="connsiteY2" fmla="*/ 583883 h 581025"/>
                <a:gd name="connsiteX3" fmla="*/ 0 w 581025"/>
                <a:gd name="connsiteY3" fmla="*/ 583883 h 581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1025" h="581025">
                  <a:moveTo>
                    <a:pt x="0" y="0"/>
                  </a:moveTo>
                  <a:lnTo>
                    <a:pt x="583883" y="0"/>
                  </a:lnTo>
                  <a:lnTo>
                    <a:pt x="583883" y="583883"/>
                  </a:lnTo>
                  <a:lnTo>
                    <a:pt x="0" y="583883"/>
                  </a:lnTo>
                  <a:close/>
                </a:path>
              </a:pathLst>
            </a:custGeom>
            <a:solidFill>
              <a:srgbClr val="00A4E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84D0F63C-34B6-4893-AC74-41986002A339}"/>
                </a:ext>
              </a:extLst>
            </p:cNvPr>
            <p:cNvSpPr/>
            <p:nvPr/>
          </p:nvSpPr>
          <p:spPr>
            <a:xfrm>
              <a:off x="7998143" y="-1252221"/>
              <a:ext cx="581025" cy="581025"/>
            </a:xfrm>
            <a:custGeom>
              <a:avLst/>
              <a:gdLst>
                <a:gd name="connsiteX0" fmla="*/ 0 w 581025"/>
                <a:gd name="connsiteY0" fmla="*/ 0 h 581025"/>
                <a:gd name="connsiteX1" fmla="*/ 583883 w 581025"/>
                <a:gd name="connsiteY1" fmla="*/ 0 h 581025"/>
                <a:gd name="connsiteX2" fmla="*/ 583883 w 581025"/>
                <a:gd name="connsiteY2" fmla="*/ 583883 h 581025"/>
                <a:gd name="connsiteX3" fmla="*/ 0 w 581025"/>
                <a:gd name="connsiteY3" fmla="*/ 583883 h 581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1025" h="581025">
                  <a:moveTo>
                    <a:pt x="0" y="0"/>
                  </a:moveTo>
                  <a:lnTo>
                    <a:pt x="583883" y="0"/>
                  </a:lnTo>
                  <a:lnTo>
                    <a:pt x="583883" y="583883"/>
                  </a:lnTo>
                  <a:lnTo>
                    <a:pt x="0" y="583883"/>
                  </a:lnTo>
                  <a:close/>
                </a:path>
              </a:pathLst>
            </a:custGeom>
            <a:solidFill>
              <a:srgbClr val="FFB9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2648981449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sub-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3369" y="473236"/>
            <a:ext cx="11081177" cy="102060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Microsoft Confidential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0511ECA-E42E-4E41-86BD-D4D827D05FA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63369" y="1222805"/>
            <a:ext cx="11081177" cy="457200"/>
          </a:xfrm>
        </p:spPr>
        <p:txBody>
          <a:bodyPr anchor="ctr"/>
          <a:lstStyle>
            <a:lvl1pPr marL="0" indent="0">
              <a:buNone/>
              <a:defRPr sz="2200">
                <a:latin typeface="+mj-lt"/>
              </a:defRPr>
            </a:lvl1pPr>
          </a:lstStyle>
          <a:p>
            <a:pPr lvl="0"/>
            <a:r>
              <a:rPr lang="en-US"/>
              <a:t>Subheading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3668EBDF-6910-4128-87F9-14E83FC78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34143" y="6401594"/>
            <a:ext cx="366667" cy="365125"/>
          </a:xfrm>
        </p:spPr>
        <p:txBody>
          <a:bodyPr/>
          <a:lstStyle/>
          <a:p>
            <a:fld id="{7B76384A-BF72-4EC3-9EB1-950545506B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12037512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Dark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73769" y="2002634"/>
            <a:ext cx="6070778" cy="2852737"/>
          </a:xfrm>
        </p:spPr>
        <p:txBody>
          <a:bodyPr anchor="ctr"/>
          <a:lstStyle>
            <a:lvl1pPr>
              <a:defRPr sz="360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74" name="Picture 73">
            <a:extLst>
              <a:ext uri="{FF2B5EF4-FFF2-40B4-BE49-F238E27FC236}">
                <a16:creationId xmlns:a16="http://schemas.microsoft.com/office/drawing/2014/main" id="{25FB7173-36C9-4C5E-8A20-7A27AB9F9ED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185" r="-3141" b="-1397"/>
          <a:stretch/>
        </p:blipFill>
        <p:spPr>
          <a:xfrm>
            <a:off x="0" y="-116114"/>
            <a:ext cx="3528884" cy="706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418327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hite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73769" y="2002634"/>
            <a:ext cx="6070778" cy="2852737"/>
          </a:xfrm>
        </p:spPr>
        <p:txBody>
          <a:bodyPr anchor="ctr"/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44" name="Picture 143">
            <a:extLst>
              <a:ext uri="{FF2B5EF4-FFF2-40B4-BE49-F238E27FC236}">
                <a16:creationId xmlns:a16="http://schemas.microsoft.com/office/drawing/2014/main" id="{0394E794-0F10-4266-9308-5D306AF015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"/>
          <a:stretch/>
        </p:blipFill>
        <p:spPr>
          <a:xfrm>
            <a:off x="1" y="2223209"/>
            <a:ext cx="4659879" cy="4634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782218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Dark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820" y="2002636"/>
            <a:ext cx="6983226" cy="2852737"/>
          </a:xfrm>
        </p:spPr>
        <p:txBody>
          <a:bodyPr anchor="ctr"/>
          <a:lstStyle>
            <a:lvl1pPr>
              <a:defRPr sz="360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2A948CE4-0647-41F6-9B26-E3F7409C3BA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53451" y="0"/>
            <a:ext cx="4538552" cy="4576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143961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hite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820" y="2002636"/>
            <a:ext cx="6983226" cy="2852737"/>
          </a:xfrm>
        </p:spPr>
        <p:txBody>
          <a:bodyPr anchor="ctr"/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2A948CE4-0647-41F6-9B26-E3F7409C3BA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53451" y="0"/>
            <a:ext cx="4538552" cy="4576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929370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Dark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73769" y="2002634"/>
            <a:ext cx="6070778" cy="2852737"/>
          </a:xfrm>
        </p:spPr>
        <p:txBody>
          <a:bodyPr anchor="ctr"/>
          <a:lstStyle>
            <a:lvl1pPr>
              <a:defRPr sz="360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380" name="Group 379">
            <a:extLst>
              <a:ext uri="{FF2B5EF4-FFF2-40B4-BE49-F238E27FC236}">
                <a16:creationId xmlns:a16="http://schemas.microsoft.com/office/drawing/2014/main" id="{7E49B46A-22C2-4AC1-AD1F-36F9D8D0C8B0}"/>
              </a:ext>
            </a:extLst>
          </p:cNvPr>
          <p:cNvGrpSpPr/>
          <p:nvPr userDrawn="1"/>
        </p:nvGrpSpPr>
        <p:grpSpPr>
          <a:xfrm>
            <a:off x="0" y="1912215"/>
            <a:ext cx="4958052" cy="4945786"/>
            <a:chOff x="-6227879" y="0"/>
            <a:chExt cx="6857422" cy="6857422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AECF1235-FD31-411D-A9E9-16C95572DA7F}"/>
                </a:ext>
              </a:extLst>
            </p:cNvPr>
            <p:cNvSpPr/>
            <p:nvPr/>
          </p:nvSpPr>
          <p:spPr>
            <a:xfrm>
              <a:off x="-6227879" y="0"/>
              <a:ext cx="1227221" cy="1227221"/>
            </a:xfrm>
            <a:custGeom>
              <a:avLst/>
              <a:gdLst>
                <a:gd name="connsiteX0" fmla="*/ 1213144 w 1227221"/>
                <a:gd name="connsiteY0" fmla="*/ 14077 h 1227221"/>
                <a:gd name="connsiteX1" fmla="*/ 1213144 w 1227221"/>
                <a:gd name="connsiteY1" fmla="*/ 1213144 h 1227221"/>
                <a:gd name="connsiteX2" fmla="*/ 14077 w 1227221"/>
                <a:gd name="connsiteY2" fmla="*/ 1213144 h 1227221"/>
                <a:gd name="connsiteX3" fmla="*/ 14077 w 1227221"/>
                <a:gd name="connsiteY3" fmla="*/ 14077 h 1227221"/>
                <a:gd name="connsiteX4" fmla="*/ 1213144 w 1227221"/>
                <a:gd name="connsiteY4" fmla="*/ 14077 h 1227221"/>
                <a:gd name="connsiteX5" fmla="*/ 1227221 w 1227221"/>
                <a:gd name="connsiteY5" fmla="*/ 0 h 1227221"/>
                <a:gd name="connsiteX6" fmla="*/ 0 w 1227221"/>
                <a:gd name="connsiteY6" fmla="*/ 0 h 1227221"/>
                <a:gd name="connsiteX7" fmla="*/ 0 w 1227221"/>
                <a:gd name="connsiteY7" fmla="*/ 1227221 h 1227221"/>
                <a:gd name="connsiteX8" fmla="*/ 1227221 w 1227221"/>
                <a:gd name="connsiteY8" fmla="*/ 1227221 h 1227221"/>
                <a:gd name="connsiteX9" fmla="*/ 1227221 w 1227221"/>
                <a:gd name="connsiteY9" fmla="*/ 0 h 1227221"/>
                <a:gd name="connsiteX10" fmla="*/ 1227221 w 1227221"/>
                <a:gd name="connsiteY10" fmla="*/ 0 h 1227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27221" h="1227221">
                  <a:moveTo>
                    <a:pt x="1213144" y="14077"/>
                  </a:moveTo>
                  <a:lnTo>
                    <a:pt x="1213144" y="1213144"/>
                  </a:lnTo>
                  <a:lnTo>
                    <a:pt x="14077" y="1213144"/>
                  </a:lnTo>
                  <a:lnTo>
                    <a:pt x="14077" y="14077"/>
                  </a:lnTo>
                  <a:lnTo>
                    <a:pt x="1213144" y="14077"/>
                  </a:lnTo>
                  <a:moveTo>
                    <a:pt x="1227221" y="0"/>
                  </a:moveTo>
                  <a:lnTo>
                    <a:pt x="0" y="0"/>
                  </a:lnTo>
                  <a:lnTo>
                    <a:pt x="0" y="1227221"/>
                  </a:lnTo>
                  <a:lnTo>
                    <a:pt x="1227221" y="1227221"/>
                  </a:lnTo>
                  <a:lnTo>
                    <a:pt x="1227221" y="0"/>
                  </a:lnTo>
                  <a:lnTo>
                    <a:pt x="1227221" y="0"/>
                  </a:lnTo>
                  <a:close/>
                </a:path>
              </a:pathLst>
            </a:custGeom>
            <a:solidFill>
              <a:srgbClr val="0078D4"/>
            </a:solidFill>
            <a:ln w="72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154B3451-C9C6-4E3D-8807-628F8074E630}"/>
                </a:ext>
              </a:extLst>
            </p:cNvPr>
            <p:cNvSpPr/>
            <p:nvPr/>
          </p:nvSpPr>
          <p:spPr>
            <a:xfrm>
              <a:off x="-6227879" y="0"/>
              <a:ext cx="1227221" cy="1227221"/>
            </a:xfrm>
            <a:custGeom>
              <a:avLst/>
              <a:gdLst>
                <a:gd name="connsiteX0" fmla="*/ 613611 w 1227221"/>
                <a:gd name="connsiteY0" fmla="*/ 14077 h 1227221"/>
                <a:gd name="connsiteX1" fmla="*/ 1213144 w 1227221"/>
                <a:gd name="connsiteY1" fmla="*/ 613611 h 1227221"/>
                <a:gd name="connsiteX2" fmla="*/ 613611 w 1227221"/>
                <a:gd name="connsiteY2" fmla="*/ 1213144 h 1227221"/>
                <a:gd name="connsiteX3" fmla="*/ 14077 w 1227221"/>
                <a:gd name="connsiteY3" fmla="*/ 613611 h 1227221"/>
                <a:gd name="connsiteX4" fmla="*/ 613611 w 1227221"/>
                <a:gd name="connsiteY4" fmla="*/ 14077 h 1227221"/>
                <a:gd name="connsiteX5" fmla="*/ 613611 w 1227221"/>
                <a:gd name="connsiteY5" fmla="*/ 0 h 1227221"/>
                <a:gd name="connsiteX6" fmla="*/ 0 w 1227221"/>
                <a:gd name="connsiteY6" fmla="*/ 613611 h 1227221"/>
                <a:gd name="connsiteX7" fmla="*/ 613611 w 1227221"/>
                <a:gd name="connsiteY7" fmla="*/ 1227221 h 1227221"/>
                <a:gd name="connsiteX8" fmla="*/ 1227221 w 1227221"/>
                <a:gd name="connsiteY8" fmla="*/ 613611 h 1227221"/>
                <a:gd name="connsiteX9" fmla="*/ 613611 w 1227221"/>
                <a:gd name="connsiteY9" fmla="*/ 0 h 1227221"/>
                <a:gd name="connsiteX10" fmla="*/ 613611 w 1227221"/>
                <a:gd name="connsiteY10" fmla="*/ 0 h 1227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27221" h="1227221">
                  <a:moveTo>
                    <a:pt x="613611" y="14077"/>
                  </a:moveTo>
                  <a:cubicBezTo>
                    <a:pt x="944166" y="14077"/>
                    <a:pt x="1213144" y="283055"/>
                    <a:pt x="1213144" y="613611"/>
                  </a:cubicBezTo>
                  <a:cubicBezTo>
                    <a:pt x="1213144" y="944166"/>
                    <a:pt x="944166" y="1213144"/>
                    <a:pt x="613611" y="1213144"/>
                  </a:cubicBezTo>
                  <a:cubicBezTo>
                    <a:pt x="283055" y="1213144"/>
                    <a:pt x="14077" y="944166"/>
                    <a:pt x="14077" y="613611"/>
                  </a:cubicBezTo>
                  <a:cubicBezTo>
                    <a:pt x="14077" y="283055"/>
                    <a:pt x="283055" y="14077"/>
                    <a:pt x="613611" y="14077"/>
                  </a:cubicBezTo>
                  <a:moveTo>
                    <a:pt x="613611" y="0"/>
                  </a:moveTo>
                  <a:cubicBezTo>
                    <a:pt x="274753" y="0"/>
                    <a:pt x="0" y="274753"/>
                    <a:pt x="0" y="613611"/>
                  </a:cubicBezTo>
                  <a:cubicBezTo>
                    <a:pt x="0" y="952468"/>
                    <a:pt x="274753" y="1227221"/>
                    <a:pt x="613611" y="1227221"/>
                  </a:cubicBezTo>
                  <a:cubicBezTo>
                    <a:pt x="952468" y="1227221"/>
                    <a:pt x="1227221" y="952468"/>
                    <a:pt x="1227221" y="613611"/>
                  </a:cubicBezTo>
                  <a:cubicBezTo>
                    <a:pt x="1227221" y="274753"/>
                    <a:pt x="952468" y="0"/>
                    <a:pt x="613611" y="0"/>
                  </a:cubicBezTo>
                  <a:lnTo>
                    <a:pt x="613611" y="0"/>
                  </a:lnTo>
                  <a:close/>
                </a:path>
              </a:pathLst>
            </a:custGeom>
            <a:solidFill>
              <a:srgbClr val="0078D4"/>
            </a:solidFill>
            <a:ln w="72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69D79BD6-6E0D-42A8-AA89-BE4F7248DD23}"/>
                </a:ext>
              </a:extLst>
            </p:cNvPr>
            <p:cNvSpPr/>
            <p:nvPr/>
          </p:nvSpPr>
          <p:spPr>
            <a:xfrm>
              <a:off x="-4820329" y="0"/>
              <a:ext cx="1227221" cy="1227221"/>
            </a:xfrm>
            <a:custGeom>
              <a:avLst/>
              <a:gdLst>
                <a:gd name="connsiteX0" fmla="*/ 1213144 w 1227221"/>
                <a:gd name="connsiteY0" fmla="*/ 14077 h 1227221"/>
                <a:gd name="connsiteX1" fmla="*/ 1213144 w 1227221"/>
                <a:gd name="connsiteY1" fmla="*/ 1213144 h 1227221"/>
                <a:gd name="connsiteX2" fmla="*/ 14077 w 1227221"/>
                <a:gd name="connsiteY2" fmla="*/ 1213144 h 1227221"/>
                <a:gd name="connsiteX3" fmla="*/ 14077 w 1227221"/>
                <a:gd name="connsiteY3" fmla="*/ 14077 h 1227221"/>
                <a:gd name="connsiteX4" fmla="*/ 1213144 w 1227221"/>
                <a:gd name="connsiteY4" fmla="*/ 14077 h 1227221"/>
                <a:gd name="connsiteX5" fmla="*/ 1227221 w 1227221"/>
                <a:gd name="connsiteY5" fmla="*/ 0 h 1227221"/>
                <a:gd name="connsiteX6" fmla="*/ 0 w 1227221"/>
                <a:gd name="connsiteY6" fmla="*/ 0 h 1227221"/>
                <a:gd name="connsiteX7" fmla="*/ 0 w 1227221"/>
                <a:gd name="connsiteY7" fmla="*/ 1227221 h 1227221"/>
                <a:gd name="connsiteX8" fmla="*/ 1227221 w 1227221"/>
                <a:gd name="connsiteY8" fmla="*/ 1227221 h 1227221"/>
                <a:gd name="connsiteX9" fmla="*/ 1227221 w 1227221"/>
                <a:gd name="connsiteY9" fmla="*/ 0 h 1227221"/>
                <a:gd name="connsiteX10" fmla="*/ 1227221 w 1227221"/>
                <a:gd name="connsiteY10" fmla="*/ 0 h 1227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27221" h="1227221">
                  <a:moveTo>
                    <a:pt x="1213144" y="14077"/>
                  </a:moveTo>
                  <a:lnTo>
                    <a:pt x="1213144" y="1213144"/>
                  </a:lnTo>
                  <a:lnTo>
                    <a:pt x="14077" y="1213144"/>
                  </a:lnTo>
                  <a:lnTo>
                    <a:pt x="14077" y="14077"/>
                  </a:lnTo>
                  <a:lnTo>
                    <a:pt x="1213144" y="14077"/>
                  </a:lnTo>
                  <a:moveTo>
                    <a:pt x="1227221" y="0"/>
                  </a:moveTo>
                  <a:lnTo>
                    <a:pt x="0" y="0"/>
                  </a:lnTo>
                  <a:lnTo>
                    <a:pt x="0" y="1227221"/>
                  </a:lnTo>
                  <a:lnTo>
                    <a:pt x="1227221" y="1227221"/>
                  </a:lnTo>
                  <a:lnTo>
                    <a:pt x="1227221" y="0"/>
                  </a:lnTo>
                  <a:lnTo>
                    <a:pt x="1227221" y="0"/>
                  </a:lnTo>
                  <a:close/>
                </a:path>
              </a:pathLst>
            </a:custGeom>
            <a:solidFill>
              <a:srgbClr val="0078D4"/>
            </a:solidFill>
            <a:ln w="72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8B3A2827-ECE1-424D-86A8-78C773D37EC6}"/>
                </a:ext>
              </a:extLst>
            </p:cNvPr>
            <p:cNvSpPr/>
            <p:nvPr/>
          </p:nvSpPr>
          <p:spPr>
            <a:xfrm>
              <a:off x="-4820329" y="0"/>
              <a:ext cx="1227221" cy="1227221"/>
            </a:xfrm>
            <a:custGeom>
              <a:avLst/>
              <a:gdLst>
                <a:gd name="connsiteX0" fmla="*/ 613611 w 1227221"/>
                <a:gd name="connsiteY0" fmla="*/ 14077 h 1227221"/>
                <a:gd name="connsiteX1" fmla="*/ 1213144 w 1227221"/>
                <a:gd name="connsiteY1" fmla="*/ 613611 h 1227221"/>
                <a:gd name="connsiteX2" fmla="*/ 613611 w 1227221"/>
                <a:gd name="connsiteY2" fmla="*/ 1213144 h 1227221"/>
                <a:gd name="connsiteX3" fmla="*/ 14077 w 1227221"/>
                <a:gd name="connsiteY3" fmla="*/ 613611 h 1227221"/>
                <a:gd name="connsiteX4" fmla="*/ 613611 w 1227221"/>
                <a:gd name="connsiteY4" fmla="*/ 14077 h 1227221"/>
                <a:gd name="connsiteX5" fmla="*/ 613611 w 1227221"/>
                <a:gd name="connsiteY5" fmla="*/ 0 h 1227221"/>
                <a:gd name="connsiteX6" fmla="*/ 0 w 1227221"/>
                <a:gd name="connsiteY6" fmla="*/ 613611 h 1227221"/>
                <a:gd name="connsiteX7" fmla="*/ 613611 w 1227221"/>
                <a:gd name="connsiteY7" fmla="*/ 1227221 h 1227221"/>
                <a:gd name="connsiteX8" fmla="*/ 1227221 w 1227221"/>
                <a:gd name="connsiteY8" fmla="*/ 613611 h 1227221"/>
                <a:gd name="connsiteX9" fmla="*/ 613611 w 1227221"/>
                <a:gd name="connsiteY9" fmla="*/ 0 h 1227221"/>
                <a:gd name="connsiteX10" fmla="*/ 613611 w 1227221"/>
                <a:gd name="connsiteY10" fmla="*/ 0 h 1227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27221" h="1227221">
                  <a:moveTo>
                    <a:pt x="613611" y="14077"/>
                  </a:moveTo>
                  <a:cubicBezTo>
                    <a:pt x="944166" y="14077"/>
                    <a:pt x="1213144" y="283055"/>
                    <a:pt x="1213144" y="613611"/>
                  </a:cubicBezTo>
                  <a:cubicBezTo>
                    <a:pt x="1213144" y="944166"/>
                    <a:pt x="944166" y="1213144"/>
                    <a:pt x="613611" y="1213144"/>
                  </a:cubicBezTo>
                  <a:cubicBezTo>
                    <a:pt x="283055" y="1213144"/>
                    <a:pt x="14077" y="944166"/>
                    <a:pt x="14077" y="613611"/>
                  </a:cubicBezTo>
                  <a:cubicBezTo>
                    <a:pt x="14077" y="283055"/>
                    <a:pt x="283055" y="14077"/>
                    <a:pt x="613611" y="14077"/>
                  </a:cubicBezTo>
                  <a:moveTo>
                    <a:pt x="613611" y="0"/>
                  </a:moveTo>
                  <a:cubicBezTo>
                    <a:pt x="274753" y="0"/>
                    <a:pt x="0" y="274753"/>
                    <a:pt x="0" y="613611"/>
                  </a:cubicBezTo>
                  <a:cubicBezTo>
                    <a:pt x="0" y="952468"/>
                    <a:pt x="274753" y="1227221"/>
                    <a:pt x="613611" y="1227221"/>
                  </a:cubicBezTo>
                  <a:cubicBezTo>
                    <a:pt x="952468" y="1227221"/>
                    <a:pt x="1227221" y="952468"/>
                    <a:pt x="1227221" y="613611"/>
                  </a:cubicBezTo>
                  <a:cubicBezTo>
                    <a:pt x="1227221" y="274753"/>
                    <a:pt x="952540" y="0"/>
                    <a:pt x="613611" y="0"/>
                  </a:cubicBezTo>
                  <a:lnTo>
                    <a:pt x="613611" y="0"/>
                  </a:lnTo>
                  <a:close/>
                </a:path>
              </a:pathLst>
            </a:custGeom>
            <a:solidFill>
              <a:srgbClr val="0078D4"/>
            </a:solidFill>
            <a:ln w="72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14F9FFA4-E2C5-4C0D-B429-BDABDD0E2246}"/>
                </a:ext>
              </a:extLst>
            </p:cNvPr>
            <p:cNvSpPr/>
            <p:nvPr/>
          </p:nvSpPr>
          <p:spPr>
            <a:xfrm>
              <a:off x="-3412778" y="0"/>
              <a:ext cx="1227221" cy="1227221"/>
            </a:xfrm>
            <a:custGeom>
              <a:avLst/>
              <a:gdLst>
                <a:gd name="connsiteX0" fmla="*/ 1213144 w 1227221"/>
                <a:gd name="connsiteY0" fmla="*/ 14077 h 1227221"/>
                <a:gd name="connsiteX1" fmla="*/ 1213144 w 1227221"/>
                <a:gd name="connsiteY1" fmla="*/ 1213144 h 1227221"/>
                <a:gd name="connsiteX2" fmla="*/ 14077 w 1227221"/>
                <a:gd name="connsiteY2" fmla="*/ 1213144 h 1227221"/>
                <a:gd name="connsiteX3" fmla="*/ 14077 w 1227221"/>
                <a:gd name="connsiteY3" fmla="*/ 14077 h 1227221"/>
                <a:gd name="connsiteX4" fmla="*/ 1213144 w 1227221"/>
                <a:gd name="connsiteY4" fmla="*/ 14077 h 1227221"/>
                <a:gd name="connsiteX5" fmla="*/ 1227221 w 1227221"/>
                <a:gd name="connsiteY5" fmla="*/ 0 h 1227221"/>
                <a:gd name="connsiteX6" fmla="*/ 0 w 1227221"/>
                <a:gd name="connsiteY6" fmla="*/ 0 h 1227221"/>
                <a:gd name="connsiteX7" fmla="*/ 0 w 1227221"/>
                <a:gd name="connsiteY7" fmla="*/ 1227221 h 1227221"/>
                <a:gd name="connsiteX8" fmla="*/ 1227221 w 1227221"/>
                <a:gd name="connsiteY8" fmla="*/ 1227221 h 1227221"/>
                <a:gd name="connsiteX9" fmla="*/ 1227221 w 1227221"/>
                <a:gd name="connsiteY9" fmla="*/ 0 h 1227221"/>
                <a:gd name="connsiteX10" fmla="*/ 1227221 w 1227221"/>
                <a:gd name="connsiteY10" fmla="*/ 0 h 1227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27221" h="1227221">
                  <a:moveTo>
                    <a:pt x="1213144" y="14077"/>
                  </a:moveTo>
                  <a:lnTo>
                    <a:pt x="1213144" y="1213144"/>
                  </a:lnTo>
                  <a:lnTo>
                    <a:pt x="14077" y="1213144"/>
                  </a:lnTo>
                  <a:lnTo>
                    <a:pt x="14077" y="14077"/>
                  </a:lnTo>
                  <a:lnTo>
                    <a:pt x="1213144" y="14077"/>
                  </a:lnTo>
                  <a:moveTo>
                    <a:pt x="1227221" y="0"/>
                  </a:moveTo>
                  <a:lnTo>
                    <a:pt x="0" y="0"/>
                  </a:lnTo>
                  <a:lnTo>
                    <a:pt x="0" y="1227221"/>
                  </a:lnTo>
                  <a:lnTo>
                    <a:pt x="1227221" y="1227221"/>
                  </a:lnTo>
                  <a:lnTo>
                    <a:pt x="1227221" y="0"/>
                  </a:lnTo>
                  <a:lnTo>
                    <a:pt x="1227221" y="0"/>
                  </a:lnTo>
                  <a:close/>
                </a:path>
              </a:pathLst>
            </a:custGeom>
            <a:solidFill>
              <a:srgbClr val="0078D4"/>
            </a:solidFill>
            <a:ln w="72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1C752D51-6B44-4AE9-92D6-74F0E7591D1C}"/>
                </a:ext>
              </a:extLst>
            </p:cNvPr>
            <p:cNvSpPr/>
            <p:nvPr/>
          </p:nvSpPr>
          <p:spPr>
            <a:xfrm>
              <a:off x="-3412778" y="0"/>
              <a:ext cx="1227221" cy="1227221"/>
            </a:xfrm>
            <a:custGeom>
              <a:avLst/>
              <a:gdLst>
                <a:gd name="connsiteX0" fmla="*/ 613611 w 1227221"/>
                <a:gd name="connsiteY0" fmla="*/ 14077 h 1227221"/>
                <a:gd name="connsiteX1" fmla="*/ 1213144 w 1227221"/>
                <a:gd name="connsiteY1" fmla="*/ 613611 h 1227221"/>
                <a:gd name="connsiteX2" fmla="*/ 613611 w 1227221"/>
                <a:gd name="connsiteY2" fmla="*/ 1213144 h 1227221"/>
                <a:gd name="connsiteX3" fmla="*/ 14077 w 1227221"/>
                <a:gd name="connsiteY3" fmla="*/ 613611 h 1227221"/>
                <a:gd name="connsiteX4" fmla="*/ 613611 w 1227221"/>
                <a:gd name="connsiteY4" fmla="*/ 14077 h 1227221"/>
                <a:gd name="connsiteX5" fmla="*/ 613611 w 1227221"/>
                <a:gd name="connsiteY5" fmla="*/ 0 h 1227221"/>
                <a:gd name="connsiteX6" fmla="*/ 0 w 1227221"/>
                <a:gd name="connsiteY6" fmla="*/ 613611 h 1227221"/>
                <a:gd name="connsiteX7" fmla="*/ 613611 w 1227221"/>
                <a:gd name="connsiteY7" fmla="*/ 1227221 h 1227221"/>
                <a:gd name="connsiteX8" fmla="*/ 1227221 w 1227221"/>
                <a:gd name="connsiteY8" fmla="*/ 613611 h 1227221"/>
                <a:gd name="connsiteX9" fmla="*/ 613611 w 1227221"/>
                <a:gd name="connsiteY9" fmla="*/ 0 h 1227221"/>
                <a:gd name="connsiteX10" fmla="*/ 613611 w 1227221"/>
                <a:gd name="connsiteY10" fmla="*/ 0 h 1227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27221" h="1227221">
                  <a:moveTo>
                    <a:pt x="613611" y="14077"/>
                  </a:moveTo>
                  <a:cubicBezTo>
                    <a:pt x="944166" y="14077"/>
                    <a:pt x="1213144" y="283055"/>
                    <a:pt x="1213144" y="613611"/>
                  </a:cubicBezTo>
                  <a:cubicBezTo>
                    <a:pt x="1213144" y="944166"/>
                    <a:pt x="944166" y="1213144"/>
                    <a:pt x="613611" y="1213144"/>
                  </a:cubicBezTo>
                  <a:cubicBezTo>
                    <a:pt x="283055" y="1213144"/>
                    <a:pt x="14077" y="944166"/>
                    <a:pt x="14077" y="613611"/>
                  </a:cubicBezTo>
                  <a:cubicBezTo>
                    <a:pt x="14077" y="283055"/>
                    <a:pt x="283055" y="14077"/>
                    <a:pt x="613611" y="14077"/>
                  </a:cubicBezTo>
                  <a:moveTo>
                    <a:pt x="613611" y="0"/>
                  </a:moveTo>
                  <a:cubicBezTo>
                    <a:pt x="274753" y="0"/>
                    <a:pt x="0" y="274753"/>
                    <a:pt x="0" y="613611"/>
                  </a:cubicBezTo>
                  <a:cubicBezTo>
                    <a:pt x="0" y="952468"/>
                    <a:pt x="274753" y="1227221"/>
                    <a:pt x="613611" y="1227221"/>
                  </a:cubicBezTo>
                  <a:cubicBezTo>
                    <a:pt x="952468" y="1227221"/>
                    <a:pt x="1227221" y="952468"/>
                    <a:pt x="1227221" y="613611"/>
                  </a:cubicBezTo>
                  <a:cubicBezTo>
                    <a:pt x="1227221" y="274753"/>
                    <a:pt x="952540" y="0"/>
                    <a:pt x="613611" y="0"/>
                  </a:cubicBezTo>
                  <a:lnTo>
                    <a:pt x="613611" y="0"/>
                  </a:lnTo>
                  <a:close/>
                </a:path>
              </a:pathLst>
            </a:custGeom>
            <a:solidFill>
              <a:srgbClr val="0078D4"/>
            </a:solidFill>
            <a:ln w="72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8472D37-C4D8-408D-A04D-81A0D4EF9F99}"/>
                </a:ext>
              </a:extLst>
            </p:cNvPr>
            <p:cNvSpPr/>
            <p:nvPr/>
          </p:nvSpPr>
          <p:spPr>
            <a:xfrm>
              <a:off x="-2005228" y="0"/>
              <a:ext cx="1227221" cy="1227221"/>
            </a:xfrm>
            <a:custGeom>
              <a:avLst/>
              <a:gdLst>
                <a:gd name="connsiteX0" fmla="*/ 1213144 w 1227221"/>
                <a:gd name="connsiteY0" fmla="*/ 14077 h 1227221"/>
                <a:gd name="connsiteX1" fmla="*/ 1213144 w 1227221"/>
                <a:gd name="connsiteY1" fmla="*/ 1213144 h 1227221"/>
                <a:gd name="connsiteX2" fmla="*/ 14077 w 1227221"/>
                <a:gd name="connsiteY2" fmla="*/ 1213144 h 1227221"/>
                <a:gd name="connsiteX3" fmla="*/ 14077 w 1227221"/>
                <a:gd name="connsiteY3" fmla="*/ 14077 h 1227221"/>
                <a:gd name="connsiteX4" fmla="*/ 1213144 w 1227221"/>
                <a:gd name="connsiteY4" fmla="*/ 14077 h 1227221"/>
                <a:gd name="connsiteX5" fmla="*/ 1227221 w 1227221"/>
                <a:gd name="connsiteY5" fmla="*/ 0 h 1227221"/>
                <a:gd name="connsiteX6" fmla="*/ 0 w 1227221"/>
                <a:gd name="connsiteY6" fmla="*/ 0 h 1227221"/>
                <a:gd name="connsiteX7" fmla="*/ 0 w 1227221"/>
                <a:gd name="connsiteY7" fmla="*/ 1227221 h 1227221"/>
                <a:gd name="connsiteX8" fmla="*/ 1227221 w 1227221"/>
                <a:gd name="connsiteY8" fmla="*/ 1227221 h 1227221"/>
                <a:gd name="connsiteX9" fmla="*/ 1227221 w 1227221"/>
                <a:gd name="connsiteY9" fmla="*/ 0 h 1227221"/>
                <a:gd name="connsiteX10" fmla="*/ 1227221 w 1227221"/>
                <a:gd name="connsiteY10" fmla="*/ 0 h 1227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27221" h="1227221">
                  <a:moveTo>
                    <a:pt x="1213144" y="14077"/>
                  </a:moveTo>
                  <a:lnTo>
                    <a:pt x="1213144" y="1213144"/>
                  </a:lnTo>
                  <a:lnTo>
                    <a:pt x="14077" y="1213144"/>
                  </a:lnTo>
                  <a:lnTo>
                    <a:pt x="14077" y="14077"/>
                  </a:lnTo>
                  <a:lnTo>
                    <a:pt x="1213144" y="14077"/>
                  </a:lnTo>
                  <a:moveTo>
                    <a:pt x="1227221" y="0"/>
                  </a:moveTo>
                  <a:lnTo>
                    <a:pt x="0" y="0"/>
                  </a:lnTo>
                  <a:lnTo>
                    <a:pt x="0" y="1227221"/>
                  </a:lnTo>
                  <a:lnTo>
                    <a:pt x="1227221" y="1227221"/>
                  </a:lnTo>
                  <a:lnTo>
                    <a:pt x="1227221" y="0"/>
                  </a:lnTo>
                  <a:lnTo>
                    <a:pt x="1227221" y="0"/>
                  </a:lnTo>
                  <a:close/>
                </a:path>
              </a:pathLst>
            </a:custGeom>
            <a:solidFill>
              <a:srgbClr val="0078D4"/>
            </a:solidFill>
            <a:ln w="72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91CB739F-7EB7-4846-8B51-F8920B7CF63B}"/>
                </a:ext>
              </a:extLst>
            </p:cNvPr>
            <p:cNvSpPr/>
            <p:nvPr/>
          </p:nvSpPr>
          <p:spPr>
            <a:xfrm>
              <a:off x="-2005228" y="0"/>
              <a:ext cx="1227221" cy="1227221"/>
            </a:xfrm>
            <a:custGeom>
              <a:avLst/>
              <a:gdLst>
                <a:gd name="connsiteX0" fmla="*/ 613611 w 1227221"/>
                <a:gd name="connsiteY0" fmla="*/ 14077 h 1227221"/>
                <a:gd name="connsiteX1" fmla="*/ 1213144 w 1227221"/>
                <a:gd name="connsiteY1" fmla="*/ 613611 h 1227221"/>
                <a:gd name="connsiteX2" fmla="*/ 613611 w 1227221"/>
                <a:gd name="connsiteY2" fmla="*/ 1213144 h 1227221"/>
                <a:gd name="connsiteX3" fmla="*/ 14077 w 1227221"/>
                <a:gd name="connsiteY3" fmla="*/ 613611 h 1227221"/>
                <a:gd name="connsiteX4" fmla="*/ 613611 w 1227221"/>
                <a:gd name="connsiteY4" fmla="*/ 14077 h 1227221"/>
                <a:gd name="connsiteX5" fmla="*/ 613611 w 1227221"/>
                <a:gd name="connsiteY5" fmla="*/ 0 h 1227221"/>
                <a:gd name="connsiteX6" fmla="*/ 0 w 1227221"/>
                <a:gd name="connsiteY6" fmla="*/ 613611 h 1227221"/>
                <a:gd name="connsiteX7" fmla="*/ 613611 w 1227221"/>
                <a:gd name="connsiteY7" fmla="*/ 1227221 h 1227221"/>
                <a:gd name="connsiteX8" fmla="*/ 1227221 w 1227221"/>
                <a:gd name="connsiteY8" fmla="*/ 613611 h 1227221"/>
                <a:gd name="connsiteX9" fmla="*/ 613611 w 1227221"/>
                <a:gd name="connsiteY9" fmla="*/ 0 h 1227221"/>
                <a:gd name="connsiteX10" fmla="*/ 613611 w 1227221"/>
                <a:gd name="connsiteY10" fmla="*/ 0 h 1227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27221" h="1227221">
                  <a:moveTo>
                    <a:pt x="613611" y="14077"/>
                  </a:moveTo>
                  <a:cubicBezTo>
                    <a:pt x="944166" y="14077"/>
                    <a:pt x="1213144" y="283055"/>
                    <a:pt x="1213144" y="613611"/>
                  </a:cubicBezTo>
                  <a:cubicBezTo>
                    <a:pt x="1213144" y="944166"/>
                    <a:pt x="944166" y="1213144"/>
                    <a:pt x="613611" y="1213144"/>
                  </a:cubicBezTo>
                  <a:cubicBezTo>
                    <a:pt x="283055" y="1213144"/>
                    <a:pt x="14077" y="944166"/>
                    <a:pt x="14077" y="613611"/>
                  </a:cubicBezTo>
                  <a:cubicBezTo>
                    <a:pt x="14077" y="283055"/>
                    <a:pt x="283055" y="14077"/>
                    <a:pt x="613611" y="14077"/>
                  </a:cubicBezTo>
                  <a:moveTo>
                    <a:pt x="613611" y="0"/>
                  </a:moveTo>
                  <a:cubicBezTo>
                    <a:pt x="274753" y="0"/>
                    <a:pt x="0" y="274753"/>
                    <a:pt x="0" y="613611"/>
                  </a:cubicBezTo>
                  <a:cubicBezTo>
                    <a:pt x="0" y="952468"/>
                    <a:pt x="274753" y="1227221"/>
                    <a:pt x="613611" y="1227221"/>
                  </a:cubicBezTo>
                  <a:cubicBezTo>
                    <a:pt x="952468" y="1227221"/>
                    <a:pt x="1227221" y="952468"/>
                    <a:pt x="1227221" y="613611"/>
                  </a:cubicBezTo>
                  <a:cubicBezTo>
                    <a:pt x="1227221" y="274753"/>
                    <a:pt x="952540" y="0"/>
                    <a:pt x="613611" y="0"/>
                  </a:cubicBezTo>
                  <a:lnTo>
                    <a:pt x="613611" y="0"/>
                  </a:lnTo>
                  <a:close/>
                </a:path>
              </a:pathLst>
            </a:custGeom>
            <a:solidFill>
              <a:srgbClr val="0078D4"/>
            </a:solidFill>
            <a:ln w="72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2643152E-D9DB-4D48-8B74-27DEE2243BE1}"/>
                </a:ext>
              </a:extLst>
            </p:cNvPr>
            <p:cNvSpPr/>
            <p:nvPr/>
          </p:nvSpPr>
          <p:spPr>
            <a:xfrm>
              <a:off x="-597678" y="0"/>
              <a:ext cx="1227221" cy="1227221"/>
            </a:xfrm>
            <a:custGeom>
              <a:avLst/>
              <a:gdLst>
                <a:gd name="connsiteX0" fmla="*/ 1213216 w 1227221"/>
                <a:gd name="connsiteY0" fmla="*/ 14077 h 1227221"/>
                <a:gd name="connsiteX1" fmla="*/ 1213216 w 1227221"/>
                <a:gd name="connsiteY1" fmla="*/ 1213144 h 1227221"/>
                <a:gd name="connsiteX2" fmla="*/ 14149 w 1227221"/>
                <a:gd name="connsiteY2" fmla="*/ 1213144 h 1227221"/>
                <a:gd name="connsiteX3" fmla="*/ 14149 w 1227221"/>
                <a:gd name="connsiteY3" fmla="*/ 14077 h 1227221"/>
                <a:gd name="connsiteX4" fmla="*/ 1213216 w 1227221"/>
                <a:gd name="connsiteY4" fmla="*/ 14077 h 1227221"/>
                <a:gd name="connsiteX5" fmla="*/ 1227221 w 1227221"/>
                <a:gd name="connsiteY5" fmla="*/ 0 h 1227221"/>
                <a:gd name="connsiteX6" fmla="*/ 0 w 1227221"/>
                <a:gd name="connsiteY6" fmla="*/ 0 h 1227221"/>
                <a:gd name="connsiteX7" fmla="*/ 0 w 1227221"/>
                <a:gd name="connsiteY7" fmla="*/ 1227221 h 1227221"/>
                <a:gd name="connsiteX8" fmla="*/ 1227221 w 1227221"/>
                <a:gd name="connsiteY8" fmla="*/ 1227221 h 1227221"/>
                <a:gd name="connsiteX9" fmla="*/ 1227221 w 1227221"/>
                <a:gd name="connsiteY9" fmla="*/ 0 h 1227221"/>
                <a:gd name="connsiteX10" fmla="*/ 1227221 w 1227221"/>
                <a:gd name="connsiteY10" fmla="*/ 0 h 1227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27221" h="1227221">
                  <a:moveTo>
                    <a:pt x="1213216" y="14077"/>
                  </a:moveTo>
                  <a:lnTo>
                    <a:pt x="1213216" y="1213144"/>
                  </a:lnTo>
                  <a:lnTo>
                    <a:pt x="14149" y="1213144"/>
                  </a:lnTo>
                  <a:lnTo>
                    <a:pt x="14149" y="14077"/>
                  </a:lnTo>
                  <a:lnTo>
                    <a:pt x="1213216" y="14077"/>
                  </a:lnTo>
                  <a:moveTo>
                    <a:pt x="1227221" y="0"/>
                  </a:moveTo>
                  <a:lnTo>
                    <a:pt x="0" y="0"/>
                  </a:lnTo>
                  <a:lnTo>
                    <a:pt x="0" y="1227221"/>
                  </a:lnTo>
                  <a:lnTo>
                    <a:pt x="1227221" y="1227221"/>
                  </a:lnTo>
                  <a:lnTo>
                    <a:pt x="1227221" y="0"/>
                  </a:lnTo>
                  <a:lnTo>
                    <a:pt x="1227221" y="0"/>
                  </a:lnTo>
                  <a:close/>
                </a:path>
              </a:pathLst>
            </a:custGeom>
            <a:solidFill>
              <a:srgbClr val="0078D4"/>
            </a:solidFill>
            <a:ln w="72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630715E3-2197-4DFD-A00A-7B762ED6856D}"/>
                </a:ext>
              </a:extLst>
            </p:cNvPr>
            <p:cNvSpPr/>
            <p:nvPr/>
          </p:nvSpPr>
          <p:spPr>
            <a:xfrm>
              <a:off x="-597678" y="0"/>
              <a:ext cx="1227221" cy="1227221"/>
            </a:xfrm>
            <a:custGeom>
              <a:avLst/>
              <a:gdLst>
                <a:gd name="connsiteX0" fmla="*/ 1227221 w 1227221"/>
                <a:gd name="connsiteY0" fmla="*/ 613611 h 1227221"/>
                <a:gd name="connsiteX1" fmla="*/ 613610 w 1227221"/>
                <a:gd name="connsiteY1" fmla="*/ 1227221 h 1227221"/>
                <a:gd name="connsiteX2" fmla="*/ 0 w 1227221"/>
                <a:gd name="connsiteY2" fmla="*/ 613611 h 1227221"/>
                <a:gd name="connsiteX3" fmla="*/ 613610 w 1227221"/>
                <a:gd name="connsiteY3" fmla="*/ 0 h 1227221"/>
                <a:gd name="connsiteX4" fmla="*/ 1227221 w 1227221"/>
                <a:gd name="connsiteY4" fmla="*/ 613611 h 1227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7221" h="1227221">
                  <a:moveTo>
                    <a:pt x="1227221" y="613611"/>
                  </a:moveTo>
                  <a:cubicBezTo>
                    <a:pt x="1227221" y="952498"/>
                    <a:pt x="952498" y="1227221"/>
                    <a:pt x="613610" y="1227221"/>
                  </a:cubicBezTo>
                  <a:cubicBezTo>
                    <a:pt x="274723" y="1227221"/>
                    <a:pt x="0" y="952498"/>
                    <a:pt x="0" y="613611"/>
                  </a:cubicBezTo>
                  <a:cubicBezTo>
                    <a:pt x="0" y="274723"/>
                    <a:pt x="274723" y="0"/>
                    <a:pt x="613610" y="0"/>
                  </a:cubicBezTo>
                  <a:cubicBezTo>
                    <a:pt x="952498" y="0"/>
                    <a:pt x="1227221" y="274723"/>
                    <a:pt x="1227221" y="613611"/>
                  </a:cubicBezTo>
                  <a:close/>
                </a:path>
              </a:pathLst>
            </a:custGeom>
            <a:solidFill>
              <a:srgbClr val="0078D4"/>
            </a:solidFill>
            <a:ln w="72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52BA8B6-7A7D-4BB6-BCD5-B4691D8FC673}"/>
                </a:ext>
              </a:extLst>
            </p:cNvPr>
            <p:cNvSpPr/>
            <p:nvPr/>
          </p:nvSpPr>
          <p:spPr>
            <a:xfrm>
              <a:off x="-6227879" y="1407550"/>
              <a:ext cx="1227221" cy="1227221"/>
            </a:xfrm>
            <a:custGeom>
              <a:avLst/>
              <a:gdLst>
                <a:gd name="connsiteX0" fmla="*/ 1213144 w 1227221"/>
                <a:gd name="connsiteY0" fmla="*/ 14077 h 1227221"/>
                <a:gd name="connsiteX1" fmla="*/ 1213144 w 1227221"/>
                <a:gd name="connsiteY1" fmla="*/ 1213144 h 1227221"/>
                <a:gd name="connsiteX2" fmla="*/ 14077 w 1227221"/>
                <a:gd name="connsiteY2" fmla="*/ 1213144 h 1227221"/>
                <a:gd name="connsiteX3" fmla="*/ 14077 w 1227221"/>
                <a:gd name="connsiteY3" fmla="*/ 14077 h 1227221"/>
                <a:gd name="connsiteX4" fmla="*/ 1213144 w 1227221"/>
                <a:gd name="connsiteY4" fmla="*/ 14077 h 1227221"/>
                <a:gd name="connsiteX5" fmla="*/ 1227221 w 1227221"/>
                <a:gd name="connsiteY5" fmla="*/ 0 h 1227221"/>
                <a:gd name="connsiteX6" fmla="*/ 0 w 1227221"/>
                <a:gd name="connsiteY6" fmla="*/ 0 h 1227221"/>
                <a:gd name="connsiteX7" fmla="*/ 0 w 1227221"/>
                <a:gd name="connsiteY7" fmla="*/ 1227221 h 1227221"/>
                <a:gd name="connsiteX8" fmla="*/ 1227221 w 1227221"/>
                <a:gd name="connsiteY8" fmla="*/ 1227221 h 1227221"/>
                <a:gd name="connsiteX9" fmla="*/ 1227221 w 1227221"/>
                <a:gd name="connsiteY9" fmla="*/ 0 h 1227221"/>
                <a:gd name="connsiteX10" fmla="*/ 1227221 w 1227221"/>
                <a:gd name="connsiteY10" fmla="*/ 0 h 1227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27221" h="1227221">
                  <a:moveTo>
                    <a:pt x="1213144" y="14077"/>
                  </a:moveTo>
                  <a:lnTo>
                    <a:pt x="1213144" y="1213144"/>
                  </a:lnTo>
                  <a:lnTo>
                    <a:pt x="14077" y="1213144"/>
                  </a:lnTo>
                  <a:lnTo>
                    <a:pt x="14077" y="14077"/>
                  </a:lnTo>
                  <a:lnTo>
                    <a:pt x="1213144" y="14077"/>
                  </a:lnTo>
                  <a:moveTo>
                    <a:pt x="1227221" y="0"/>
                  </a:moveTo>
                  <a:lnTo>
                    <a:pt x="0" y="0"/>
                  </a:lnTo>
                  <a:lnTo>
                    <a:pt x="0" y="1227221"/>
                  </a:lnTo>
                  <a:lnTo>
                    <a:pt x="1227221" y="1227221"/>
                  </a:lnTo>
                  <a:lnTo>
                    <a:pt x="1227221" y="0"/>
                  </a:lnTo>
                  <a:lnTo>
                    <a:pt x="1227221" y="0"/>
                  </a:lnTo>
                  <a:close/>
                </a:path>
              </a:pathLst>
            </a:custGeom>
            <a:solidFill>
              <a:srgbClr val="0078D4"/>
            </a:solidFill>
            <a:ln w="72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B2D0F37-8CF0-493E-BDA2-7F6502179636}"/>
                </a:ext>
              </a:extLst>
            </p:cNvPr>
            <p:cNvSpPr/>
            <p:nvPr/>
          </p:nvSpPr>
          <p:spPr>
            <a:xfrm>
              <a:off x="-6227879" y="1407550"/>
              <a:ext cx="1227221" cy="1227221"/>
            </a:xfrm>
            <a:custGeom>
              <a:avLst/>
              <a:gdLst>
                <a:gd name="connsiteX0" fmla="*/ 613611 w 1227221"/>
                <a:gd name="connsiteY0" fmla="*/ 14077 h 1227221"/>
                <a:gd name="connsiteX1" fmla="*/ 1213144 w 1227221"/>
                <a:gd name="connsiteY1" fmla="*/ 613611 h 1227221"/>
                <a:gd name="connsiteX2" fmla="*/ 613611 w 1227221"/>
                <a:gd name="connsiteY2" fmla="*/ 1213144 h 1227221"/>
                <a:gd name="connsiteX3" fmla="*/ 14077 w 1227221"/>
                <a:gd name="connsiteY3" fmla="*/ 613611 h 1227221"/>
                <a:gd name="connsiteX4" fmla="*/ 613611 w 1227221"/>
                <a:gd name="connsiteY4" fmla="*/ 14077 h 1227221"/>
                <a:gd name="connsiteX5" fmla="*/ 613611 w 1227221"/>
                <a:gd name="connsiteY5" fmla="*/ 0 h 1227221"/>
                <a:gd name="connsiteX6" fmla="*/ 0 w 1227221"/>
                <a:gd name="connsiteY6" fmla="*/ 613611 h 1227221"/>
                <a:gd name="connsiteX7" fmla="*/ 613611 w 1227221"/>
                <a:gd name="connsiteY7" fmla="*/ 1227221 h 1227221"/>
                <a:gd name="connsiteX8" fmla="*/ 1227221 w 1227221"/>
                <a:gd name="connsiteY8" fmla="*/ 613611 h 1227221"/>
                <a:gd name="connsiteX9" fmla="*/ 613611 w 1227221"/>
                <a:gd name="connsiteY9" fmla="*/ 0 h 1227221"/>
                <a:gd name="connsiteX10" fmla="*/ 613611 w 1227221"/>
                <a:gd name="connsiteY10" fmla="*/ 0 h 1227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27221" h="1227221">
                  <a:moveTo>
                    <a:pt x="613611" y="14077"/>
                  </a:moveTo>
                  <a:cubicBezTo>
                    <a:pt x="944166" y="14077"/>
                    <a:pt x="1213144" y="283055"/>
                    <a:pt x="1213144" y="613611"/>
                  </a:cubicBezTo>
                  <a:cubicBezTo>
                    <a:pt x="1213144" y="944166"/>
                    <a:pt x="944166" y="1213144"/>
                    <a:pt x="613611" y="1213144"/>
                  </a:cubicBezTo>
                  <a:cubicBezTo>
                    <a:pt x="283055" y="1213144"/>
                    <a:pt x="14077" y="944238"/>
                    <a:pt x="14077" y="613611"/>
                  </a:cubicBezTo>
                  <a:cubicBezTo>
                    <a:pt x="14077" y="282983"/>
                    <a:pt x="283055" y="14077"/>
                    <a:pt x="613611" y="14077"/>
                  </a:cubicBezTo>
                  <a:moveTo>
                    <a:pt x="613611" y="0"/>
                  </a:moveTo>
                  <a:cubicBezTo>
                    <a:pt x="274753" y="0"/>
                    <a:pt x="0" y="274753"/>
                    <a:pt x="0" y="613611"/>
                  </a:cubicBezTo>
                  <a:cubicBezTo>
                    <a:pt x="0" y="952468"/>
                    <a:pt x="274753" y="1227221"/>
                    <a:pt x="613611" y="1227221"/>
                  </a:cubicBezTo>
                  <a:cubicBezTo>
                    <a:pt x="952468" y="1227221"/>
                    <a:pt x="1227221" y="952468"/>
                    <a:pt x="1227221" y="613611"/>
                  </a:cubicBezTo>
                  <a:cubicBezTo>
                    <a:pt x="1227221" y="274753"/>
                    <a:pt x="952468" y="0"/>
                    <a:pt x="613611" y="0"/>
                  </a:cubicBezTo>
                  <a:lnTo>
                    <a:pt x="613611" y="0"/>
                  </a:lnTo>
                  <a:close/>
                </a:path>
              </a:pathLst>
            </a:custGeom>
            <a:solidFill>
              <a:srgbClr val="0078D4"/>
            </a:solidFill>
            <a:ln w="72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60135A3-D45D-414B-A102-17DBC03EF050}"/>
                </a:ext>
              </a:extLst>
            </p:cNvPr>
            <p:cNvSpPr/>
            <p:nvPr/>
          </p:nvSpPr>
          <p:spPr>
            <a:xfrm>
              <a:off x="-4820329" y="1407550"/>
              <a:ext cx="1227221" cy="1227221"/>
            </a:xfrm>
            <a:custGeom>
              <a:avLst/>
              <a:gdLst>
                <a:gd name="connsiteX0" fmla="*/ 1213144 w 1227221"/>
                <a:gd name="connsiteY0" fmla="*/ 14077 h 1227221"/>
                <a:gd name="connsiteX1" fmla="*/ 1213144 w 1227221"/>
                <a:gd name="connsiteY1" fmla="*/ 1213144 h 1227221"/>
                <a:gd name="connsiteX2" fmla="*/ 14077 w 1227221"/>
                <a:gd name="connsiteY2" fmla="*/ 1213144 h 1227221"/>
                <a:gd name="connsiteX3" fmla="*/ 14077 w 1227221"/>
                <a:gd name="connsiteY3" fmla="*/ 14077 h 1227221"/>
                <a:gd name="connsiteX4" fmla="*/ 1213144 w 1227221"/>
                <a:gd name="connsiteY4" fmla="*/ 14077 h 1227221"/>
                <a:gd name="connsiteX5" fmla="*/ 1227221 w 1227221"/>
                <a:gd name="connsiteY5" fmla="*/ 0 h 1227221"/>
                <a:gd name="connsiteX6" fmla="*/ 0 w 1227221"/>
                <a:gd name="connsiteY6" fmla="*/ 0 h 1227221"/>
                <a:gd name="connsiteX7" fmla="*/ 0 w 1227221"/>
                <a:gd name="connsiteY7" fmla="*/ 1227221 h 1227221"/>
                <a:gd name="connsiteX8" fmla="*/ 1227221 w 1227221"/>
                <a:gd name="connsiteY8" fmla="*/ 1227221 h 1227221"/>
                <a:gd name="connsiteX9" fmla="*/ 1227221 w 1227221"/>
                <a:gd name="connsiteY9" fmla="*/ 0 h 1227221"/>
                <a:gd name="connsiteX10" fmla="*/ 1227221 w 1227221"/>
                <a:gd name="connsiteY10" fmla="*/ 0 h 1227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27221" h="1227221">
                  <a:moveTo>
                    <a:pt x="1213144" y="14077"/>
                  </a:moveTo>
                  <a:lnTo>
                    <a:pt x="1213144" y="1213144"/>
                  </a:lnTo>
                  <a:lnTo>
                    <a:pt x="14077" y="1213144"/>
                  </a:lnTo>
                  <a:lnTo>
                    <a:pt x="14077" y="14077"/>
                  </a:lnTo>
                  <a:lnTo>
                    <a:pt x="1213144" y="14077"/>
                  </a:lnTo>
                  <a:moveTo>
                    <a:pt x="1227221" y="0"/>
                  </a:moveTo>
                  <a:lnTo>
                    <a:pt x="0" y="0"/>
                  </a:lnTo>
                  <a:lnTo>
                    <a:pt x="0" y="1227221"/>
                  </a:lnTo>
                  <a:lnTo>
                    <a:pt x="1227221" y="1227221"/>
                  </a:lnTo>
                  <a:lnTo>
                    <a:pt x="1227221" y="0"/>
                  </a:lnTo>
                  <a:lnTo>
                    <a:pt x="1227221" y="0"/>
                  </a:lnTo>
                  <a:close/>
                </a:path>
              </a:pathLst>
            </a:custGeom>
            <a:solidFill>
              <a:srgbClr val="0078D4"/>
            </a:solidFill>
            <a:ln w="72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6972B81C-E47E-4490-9C6F-FE065A8204F1}"/>
                </a:ext>
              </a:extLst>
            </p:cNvPr>
            <p:cNvSpPr/>
            <p:nvPr/>
          </p:nvSpPr>
          <p:spPr>
            <a:xfrm>
              <a:off x="-4820329" y="1407550"/>
              <a:ext cx="1227221" cy="1227221"/>
            </a:xfrm>
            <a:custGeom>
              <a:avLst/>
              <a:gdLst>
                <a:gd name="connsiteX0" fmla="*/ 613611 w 1227221"/>
                <a:gd name="connsiteY0" fmla="*/ 14077 h 1227221"/>
                <a:gd name="connsiteX1" fmla="*/ 1213144 w 1227221"/>
                <a:gd name="connsiteY1" fmla="*/ 613611 h 1227221"/>
                <a:gd name="connsiteX2" fmla="*/ 613611 w 1227221"/>
                <a:gd name="connsiteY2" fmla="*/ 1213144 h 1227221"/>
                <a:gd name="connsiteX3" fmla="*/ 14077 w 1227221"/>
                <a:gd name="connsiteY3" fmla="*/ 613611 h 1227221"/>
                <a:gd name="connsiteX4" fmla="*/ 613611 w 1227221"/>
                <a:gd name="connsiteY4" fmla="*/ 14077 h 1227221"/>
                <a:gd name="connsiteX5" fmla="*/ 613611 w 1227221"/>
                <a:gd name="connsiteY5" fmla="*/ 0 h 1227221"/>
                <a:gd name="connsiteX6" fmla="*/ 0 w 1227221"/>
                <a:gd name="connsiteY6" fmla="*/ 613611 h 1227221"/>
                <a:gd name="connsiteX7" fmla="*/ 613611 w 1227221"/>
                <a:gd name="connsiteY7" fmla="*/ 1227221 h 1227221"/>
                <a:gd name="connsiteX8" fmla="*/ 1227221 w 1227221"/>
                <a:gd name="connsiteY8" fmla="*/ 613611 h 1227221"/>
                <a:gd name="connsiteX9" fmla="*/ 613611 w 1227221"/>
                <a:gd name="connsiteY9" fmla="*/ 0 h 1227221"/>
                <a:gd name="connsiteX10" fmla="*/ 613611 w 1227221"/>
                <a:gd name="connsiteY10" fmla="*/ 0 h 1227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27221" h="1227221">
                  <a:moveTo>
                    <a:pt x="613611" y="14077"/>
                  </a:moveTo>
                  <a:cubicBezTo>
                    <a:pt x="944166" y="14077"/>
                    <a:pt x="1213144" y="283055"/>
                    <a:pt x="1213144" y="613611"/>
                  </a:cubicBezTo>
                  <a:cubicBezTo>
                    <a:pt x="1213144" y="944166"/>
                    <a:pt x="944166" y="1213144"/>
                    <a:pt x="613611" y="1213144"/>
                  </a:cubicBezTo>
                  <a:cubicBezTo>
                    <a:pt x="283055" y="1213144"/>
                    <a:pt x="14077" y="944166"/>
                    <a:pt x="14077" y="613611"/>
                  </a:cubicBezTo>
                  <a:cubicBezTo>
                    <a:pt x="14077" y="283055"/>
                    <a:pt x="283055" y="14077"/>
                    <a:pt x="613611" y="14077"/>
                  </a:cubicBezTo>
                  <a:moveTo>
                    <a:pt x="613611" y="0"/>
                  </a:moveTo>
                  <a:cubicBezTo>
                    <a:pt x="274753" y="0"/>
                    <a:pt x="0" y="274753"/>
                    <a:pt x="0" y="613611"/>
                  </a:cubicBezTo>
                  <a:cubicBezTo>
                    <a:pt x="0" y="952468"/>
                    <a:pt x="274753" y="1227221"/>
                    <a:pt x="613611" y="1227221"/>
                  </a:cubicBezTo>
                  <a:cubicBezTo>
                    <a:pt x="952468" y="1227221"/>
                    <a:pt x="1227221" y="952468"/>
                    <a:pt x="1227221" y="613611"/>
                  </a:cubicBezTo>
                  <a:cubicBezTo>
                    <a:pt x="1227221" y="274753"/>
                    <a:pt x="952540" y="0"/>
                    <a:pt x="613611" y="0"/>
                  </a:cubicBezTo>
                  <a:lnTo>
                    <a:pt x="613611" y="0"/>
                  </a:lnTo>
                  <a:close/>
                </a:path>
              </a:pathLst>
            </a:custGeom>
            <a:solidFill>
              <a:srgbClr val="0078D4"/>
            </a:solidFill>
            <a:ln w="72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3D29C863-36EB-4156-AFD5-9203B1D9EFAC}"/>
                </a:ext>
              </a:extLst>
            </p:cNvPr>
            <p:cNvSpPr/>
            <p:nvPr/>
          </p:nvSpPr>
          <p:spPr>
            <a:xfrm>
              <a:off x="-3412778" y="1407550"/>
              <a:ext cx="1227221" cy="1227221"/>
            </a:xfrm>
            <a:custGeom>
              <a:avLst/>
              <a:gdLst>
                <a:gd name="connsiteX0" fmla="*/ 1213144 w 1227221"/>
                <a:gd name="connsiteY0" fmla="*/ 14077 h 1227221"/>
                <a:gd name="connsiteX1" fmla="*/ 1213144 w 1227221"/>
                <a:gd name="connsiteY1" fmla="*/ 1213144 h 1227221"/>
                <a:gd name="connsiteX2" fmla="*/ 14077 w 1227221"/>
                <a:gd name="connsiteY2" fmla="*/ 1213144 h 1227221"/>
                <a:gd name="connsiteX3" fmla="*/ 14077 w 1227221"/>
                <a:gd name="connsiteY3" fmla="*/ 14077 h 1227221"/>
                <a:gd name="connsiteX4" fmla="*/ 1213144 w 1227221"/>
                <a:gd name="connsiteY4" fmla="*/ 14077 h 1227221"/>
                <a:gd name="connsiteX5" fmla="*/ 1227221 w 1227221"/>
                <a:gd name="connsiteY5" fmla="*/ 0 h 1227221"/>
                <a:gd name="connsiteX6" fmla="*/ 0 w 1227221"/>
                <a:gd name="connsiteY6" fmla="*/ 0 h 1227221"/>
                <a:gd name="connsiteX7" fmla="*/ 0 w 1227221"/>
                <a:gd name="connsiteY7" fmla="*/ 1227221 h 1227221"/>
                <a:gd name="connsiteX8" fmla="*/ 1227221 w 1227221"/>
                <a:gd name="connsiteY8" fmla="*/ 1227221 h 1227221"/>
                <a:gd name="connsiteX9" fmla="*/ 1227221 w 1227221"/>
                <a:gd name="connsiteY9" fmla="*/ 0 h 1227221"/>
                <a:gd name="connsiteX10" fmla="*/ 1227221 w 1227221"/>
                <a:gd name="connsiteY10" fmla="*/ 0 h 1227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27221" h="1227221">
                  <a:moveTo>
                    <a:pt x="1213144" y="14077"/>
                  </a:moveTo>
                  <a:lnTo>
                    <a:pt x="1213144" y="1213144"/>
                  </a:lnTo>
                  <a:lnTo>
                    <a:pt x="14077" y="1213144"/>
                  </a:lnTo>
                  <a:lnTo>
                    <a:pt x="14077" y="14077"/>
                  </a:lnTo>
                  <a:lnTo>
                    <a:pt x="1213144" y="14077"/>
                  </a:lnTo>
                  <a:moveTo>
                    <a:pt x="1227221" y="0"/>
                  </a:moveTo>
                  <a:lnTo>
                    <a:pt x="0" y="0"/>
                  </a:lnTo>
                  <a:lnTo>
                    <a:pt x="0" y="1227221"/>
                  </a:lnTo>
                  <a:lnTo>
                    <a:pt x="1227221" y="1227221"/>
                  </a:lnTo>
                  <a:lnTo>
                    <a:pt x="1227221" y="0"/>
                  </a:lnTo>
                  <a:lnTo>
                    <a:pt x="1227221" y="0"/>
                  </a:lnTo>
                  <a:close/>
                </a:path>
              </a:pathLst>
            </a:custGeom>
            <a:solidFill>
              <a:srgbClr val="0078D4"/>
            </a:solidFill>
            <a:ln w="72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6D4729C-D247-46E9-8C9C-FCE0C0A0C65B}"/>
                </a:ext>
              </a:extLst>
            </p:cNvPr>
            <p:cNvSpPr/>
            <p:nvPr/>
          </p:nvSpPr>
          <p:spPr>
            <a:xfrm>
              <a:off x="-3412778" y="1407550"/>
              <a:ext cx="1227221" cy="1227221"/>
            </a:xfrm>
            <a:custGeom>
              <a:avLst/>
              <a:gdLst>
                <a:gd name="connsiteX0" fmla="*/ 613611 w 1227221"/>
                <a:gd name="connsiteY0" fmla="*/ 14077 h 1227221"/>
                <a:gd name="connsiteX1" fmla="*/ 1213144 w 1227221"/>
                <a:gd name="connsiteY1" fmla="*/ 613611 h 1227221"/>
                <a:gd name="connsiteX2" fmla="*/ 613611 w 1227221"/>
                <a:gd name="connsiteY2" fmla="*/ 1213144 h 1227221"/>
                <a:gd name="connsiteX3" fmla="*/ 14077 w 1227221"/>
                <a:gd name="connsiteY3" fmla="*/ 613611 h 1227221"/>
                <a:gd name="connsiteX4" fmla="*/ 613611 w 1227221"/>
                <a:gd name="connsiteY4" fmla="*/ 14077 h 1227221"/>
                <a:gd name="connsiteX5" fmla="*/ 613611 w 1227221"/>
                <a:gd name="connsiteY5" fmla="*/ 0 h 1227221"/>
                <a:gd name="connsiteX6" fmla="*/ 0 w 1227221"/>
                <a:gd name="connsiteY6" fmla="*/ 613611 h 1227221"/>
                <a:gd name="connsiteX7" fmla="*/ 613611 w 1227221"/>
                <a:gd name="connsiteY7" fmla="*/ 1227221 h 1227221"/>
                <a:gd name="connsiteX8" fmla="*/ 1227221 w 1227221"/>
                <a:gd name="connsiteY8" fmla="*/ 613611 h 1227221"/>
                <a:gd name="connsiteX9" fmla="*/ 613611 w 1227221"/>
                <a:gd name="connsiteY9" fmla="*/ 0 h 1227221"/>
                <a:gd name="connsiteX10" fmla="*/ 613611 w 1227221"/>
                <a:gd name="connsiteY10" fmla="*/ 0 h 1227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27221" h="1227221">
                  <a:moveTo>
                    <a:pt x="613611" y="14077"/>
                  </a:moveTo>
                  <a:cubicBezTo>
                    <a:pt x="944166" y="14077"/>
                    <a:pt x="1213144" y="283055"/>
                    <a:pt x="1213144" y="613611"/>
                  </a:cubicBezTo>
                  <a:cubicBezTo>
                    <a:pt x="1213144" y="944166"/>
                    <a:pt x="944166" y="1213144"/>
                    <a:pt x="613611" y="1213144"/>
                  </a:cubicBezTo>
                  <a:cubicBezTo>
                    <a:pt x="283055" y="1213144"/>
                    <a:pt x="14077" y="944166"/>
                    <a:pt x="14077" y="613611"/>
                  </a:cubicBezTo>
                  <a:cubicBezTo>
                    <a:pt x="14077" y="283055"/>
                    <a:pt x="283055" y="14077"/>
                    <a:pt x="613611" y="14077"/>
                  </a:cubicBezTo>
                  <a:moveTo>
                    <a:pt x="613611" y="0"/>
                  </a:moveTo>
                  <a:cubicBezTo>
                    <a:pt x="274753" y="0"/>
                    <a:pt x="0" y="274753"/>
                    <a:pt x="0" y="613611"/>
                  </a:cubicBezTo>
                  <a:cubicBezTo>
                    <a:pt x="0" y="952468"/>
                    <a:pt x="274753" y="1227221"/>
                    <a:pt x="613611" y="1227221"/>
                  </a:cubicBezTo>
                  <a:cubicBezTo>
                    <a:pt x="952468" y="1227221"/>
                    <a:pt x="1227221" y="952468"/>
                    <a:pt x="1227221" y="613611"/>
                  </a:cubicBezTo>
                  <a:cubicBezTo>
                    <a:pt x="1227221" y="274753"/>
                    <a:pt x="952540" y="0"/>
                    <a:pt x="613611" y="0"/>
                  </a:cubicBezTo>
                  <a:lnTo>
                    <a:pt x="613611" y="0"/>
                  </a:lnTo>
                  <a:close/>
                </a:path>
              </a:pathLst>
            </a:custGeom>
            <a:solidFill>
              <a:srgbClr val="0078D4"/>
            </a:solidFill>
            <a:ln w="72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9976A526-C529-4988-B2CF-F2AB9548570D}"/>
                </a:ext>
              </a:extLst>
            </p:cNvPr>
            <p:cNvSpPr/>
            <p:nvPr/>
          </p:nvSpPr>
          <p:spPr>
            <a:xfrm>
              <a:off x="-2005228" y="1407550"/>
              <a:ext cx="1227221" cy="1227221"/>
            </a:xfrm>
            <a:custGeom>
              <a:avLst/>
              <a:gdLst>
                <a:gd name="connsiteX0" fmla="*/ 1213144 w 1227221"/>
                <a:gd name="connsiteY0" fmla="*/ 14077 h 1227221"/>
                <a:gd name="connsiteX1" fmla="*/ 1213144 w 1227221"/>
                <a:gd name="connsiteY1" fmla="*/ 1213144 h 1227221"/>
                <a:gd name="connsiteX2" fmla="*/ 14077 w 1227221"/>
                <a:gd name="connsiteY2" fmla="*/ 1213144 h 1227221"/>
                <a:gd name="connsiteX3" fmla="*/ 14077 w 1227221"/>
                <a:gd name="connsiteY3" fmla="*/ 14077 h 1227221"/>
                <a:gd name="connsiteX4" fmla="*/ 1213144 w 1227221"/>
                <a:gd name="connsiteY4" fmla="*/ 14077 h 1227221"/>
                <a:gd name="connsiteX5" fmla="*/ 1227221 w 1227221"/>
                <a:gd name="connsiteY5" fmla="*/ 0 h 1227221"/>
                <a:gd name="connsiteX6" fmla="*/ 0 w 1227221"/>
                <a:gd name="connsiteY6" fmla="*/ 0 h 1227221"/>
                <a:gd name="connsiteX7" fmla="*/ 0 w 1227221"/>
                <a:gd name="connsiteY7" fmla="*/ 1227221 h 1227221"/>
                <a:gd name="connsiteX8" fmla="*/ 1227221 w 1227221"/>
                <a:gd name="connsiteY8" fmla="*/ 1227221 h 1227221"/>
                <a:gd name="connsiteX9" fmla="*/ 1227221 w 1227221"/>
                <a:gd name="connsiteY9" fmla="*/ 0 h 1227221"/>
                <a:gd name="connsiteX10" fmla="*/ 1227221 w 1227221"/>
                <a:gd name="connsiteY10" fmla="*/ 0 h 1227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27221" h="1227221">
                  <a:moveTo>
                    <a:pt x="1213144" y="14077"/>
                  </a:moveTo>
                  <a:lnTo>
                    <a:pt x="1213144" y="1213144"/>
                  </a:lnTo>
                  <a:lnTo>
                    <a:pt x="14077" y="1213144"/>
                  </a:lnTo>
                  <a:lnTo>
                    <a:pt x="14077" y="14077"/>
                  </a:lnTo>
                  <a:lnTo>
                    <a:pt x="1213144" y="14077"/>
                  </a:lnTo>
                  <a:moveTo>
                    <a:pt x="1227221" y="0"/>
                  </a:moveTo>
                  <a:lnTo>
                    <a:pt x="0" y="0"/>
                  </a:lnTo>
                  <a:lnTo>
                    <a:pt x="0" y="1227221"/>
                  </a:lnTo>
                  <a:lnTo>
                    <a:pt x="1227221" y="1227221"/>
                  </a:lnTo>
                  <a:lnTo>
                    <a:pt x="1227221" y="0"/>
                  </a:lnTo>
                  <a:lnTo>
                    <a:pt x="1227221" y="0"/>
                  </a:lnTo>
                  <a:close/>
                </a:path>
              </a:pathLst>
            </a:custGeom>
            <a:solidFill>
              <a:srgbClr val="0078D4"/>
            </a:solidFill>
            <a:ln w="72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85062E70-AD5F-4EFC-B0D8-0C9095F4B18A}"/>
                </a:ext>
              </a:extLst>
            </p:cNvPr>
            <p:cNvSpPr/>
            <p:nvPr/>
          </p:nvSpPr>
          <p:spPr>
            <a:xfrm>
              <a:off x="-2005228" y="1407550"/>
              <a:ext cx="1227221" cy="1227221"/>
            </a:xfrm>
            <a:custGeom>
              <a:avLst/>
              <a:gdLst>
                <a:gd name="connsiteX0" fmla="*/ 1227221 w 1227221"/>
                <a:gd name="connsiteY0" fmla="*/ 613611 h 1227221"/>
                <a:gd name="connsiteX1" fmla="*/ 613611 w 1227221"/>
                <a:gd name="connsiteY1" fmla="*/ 1227221 h 1227221"/>
                <a:gd name="connsiteX2" fmla="*/ 0 w 1227221"/>
                <a:gd name="connsiteY2" fmla="*/ 613611 h 1227221"/>
                <a:gd name="connsiteX3" fmla="*/ 613611 w 1227221"/>
                <a:gd name="connsiteY3" fmla="*/ 0 h 1227221"/>
                <a:gd name="connsiteX4" fmla="*/ 1227221 w 1227221"/>
                <a:gd name="connsiteY4" fmla="*/ 613611 h 1227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7221" h="1227221">
                  <a:moveTo>
                    <a:pt x="1227221" y="613611"/>
                  </a:moveTo>
                  <a:cubicBezTo>
                    <a:pt x="1227221" y="952498"/>
                    <a:pt x="952498" y="1227221"/>
                    <a:pt x="613611" y="1227221"/>
                  </a:cubicBezTo>
                  <a:cubicBezTo>
                    <a:pt x="274723" y="1227221"/>
                    <a:pt x="0" y="952498"/>
                    <a:pt x="0" y="613611"/>
                  </a:cubicBezTo>
                  <a:cubicBezTo>
                    <a:pt x="0" y="274723"/>
                    <a:pt x="274723" y="0"/>
                    <a:pt x="613611" y="0"/>
                  </a:cubicBezTo>
                  <a:cubicBezTo>
                    <a:pt x="952498" y="0"/>
                    <a:pt x="1227221" y="274723"/>
                    <a:pt x="1227221" y="613611"/>
                  </a:cubicBezTo>
                  <a:close/>
                </a:path>
              </a:pathLst>
            </a:custGeom>
            <a:solidFill>
              <a:srgbClr val="0078D4"/>
            </a:solidFill>
            <a:ln w="72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663C171D-686E-4239-B071-B91E8141B69D}"/>
                </a:ext>
              </a:extLst>
            </p:cNvPr>
            <p:cNvSpPr/>
            <p:nvPr/>
          </p:nvSpPr>
          <p:spPr>
            <a:xfrm>
              <a:off x="-597678" y="1407550"/>
              <a:ext cx="1227221" cy="1227221"/>
            </a:xfrm>
            <a:custGeom>
              <a:avLst/>
              <a:gdLst>
                <a:gd name="connsiteX0" fmla="*/ 1213216 w 1227221"/>
                <a:gd name="connsiteY0" fmla="*/ 14077 h 1227221"/>
                <a:gd name="connsiteX1" fmla="*/ 1213216 w 1227221"/>
                <a:gd name="connsiteY1" fmla="*/ 1213144 h 1227221"/>
                <a:gd name="connsiteX2" fmla="*/ 14149 w 1227221"/>
                <a:gd name="connsiteY2" fmla="*/ 1213144 h 1227221"/>
                <a:gd name="connsiteX3" fmla="*/ 14149 w 1227221"/>
                <a:gd name="connsiteY3" fmla="*/ 14077 h 1227221"/>
                <a:gd name="connsiteX4" fmla="*/ 1213216 w 1227221"/>
                <a:gd name="connsiteY4" fmla="*/ 14077 h 1227221"/>
                <a:gd name="connsiteX5" fmla="*/ 1227221 w 1227221"/>
                <a:gd name="connsiteY5" fmla="*/ 0 h 1227221"/>
                <a:gd name="connsiteX6" fmla="*/ 0 w 1227221"/>
                <a:gd name="connsiteY6" fmla="*/ 0 h 1227221"/>
                <a:gd name="connsiteX7" fmla="*/ 0 w 1227221"/>
                <a:gd name="connsiteY7" fmla="*/ 1227221 h 1227221"/>
                <a:gd name="connsiteX8" fmla="*/ 1227221 w 1227221"/>
                <a:gd name="connsiteY8" fmla="*/ 1227221 h 1227221"/>
                <a:gd name="connsiteX9" fmla="*/ 1227221 w 1227221"/>
                <a:gd name="connsiteY9" fmla="*/ 0 h 1227221"/>
                <a:gd name="connsiteX10" fmla="*/ 1227221 w 1227221"/>
                <a:gd name="connsiteY10" fmla="*/ 0 h 1227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27221" h="1227221">
                  <a:moveTo>
                    <a:pt x="1213216" y="14077"/>
                  </a:moveTo>
                  <a:lnTo>
                    <a:pt x="1213216" y="1213144"/>
                  </a:lnTo>
                  <a:lnTo>
                    <a:pt x="14149" y="1213144"/>
                  </a:lnTo>
                  <a:lnTo>
                    <a:pt x="14149" y="14077"/>
                  </a:lnTo>
                  <a:lnTo>
                    <a:pt x="1213216" y="14077"/>
                  </a:lnTo>
                  <a:moveTo>
                    <a:pt x="1227221" y="0"/>
                  </a:moveTo>
                  <a:lnTo>
                    <a:pt x="0" y="0"/>
                  </a:lnTo>
                  <a:lnTo>
                    <a:pt x="0" y="1227221"/>
                  </a:lnTo>
                  <a:lnTo>
                    <a:pt x="1227221" y="1227221"/>
                  </a:lnTo>
                  <a:lnTo>
                    <a:pt x="1227221" y="0"/>
                  </a:lnTo>
                  <a:lnTo>
                    <a:pt x="1227221" y="0"/>
                  </a:lnTo>
                  <a:close/>
                </a:path>
              </a:pathLst>
            </a:custGeom>
            <a:solidFill>
              <a:srgbClr val="0078D4"/>
            </a:solidFill>
            <a:ln w="72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41182ED5-7747-4EB6-B778-EECAF850F6D3}"/>
                </a:ext>
              </a:extLst>
            </p:cNvPr>
            <p:cNvSpPr/>
            <p:nvPr/>
          </p:nvSpPr>
          <p:spPr>
            <a:xfrm>
              <a:off x="-597678" y="1407550"/>
              <a:ext cx="1227221" cy="1227221"/>
            </a:xfrm>
            <a:custGeom>
              <a:avLst/>
              <a:gdLst>
                <a:gd name="connsiteX0" fmla="*/ 613611 w 1227221"/>
                <a:gd name="connsiteY0" fmla="*/ 14077 h 1227221"/>
                <a:gd name="connsiteX1" fmla="*/ 1213144 w 1227221"/>
                <a:gd name="connsiteY1" fmla="*/ 613611 h 1227221"/>
                <a:gd name="connsiteX2" fmla="*/ 613611 w 1227221"/>
                <a:gd name="connsiteY2" fmla="*/ 1213144 h 1227221"/>
                <a:gd name="connsiteX3" fmla="*/ 14077 w 1227221"/>
                <a:gd name="connsiteY3" fmla="*/ 613611 h 1227221"/>
                <a:gd name="connsiteX4" fmla="*/ 613611 w 1227221"/>
                <a:gd name="connsiteY4" fmla="*/ 14077 h 1227221"/>
                <a:gd name="connsiteX5" fmla="*/ 613611 w 1227221"/>
                <a:gd name="connsiteY5" fmla="*/ 0 h 1227221"/>
                <a:gd name="connsiteX6" fmla="*/ 0 w 1227221"/>
                <a:gd name="connsiteY6" fmla="*/ 613611 h 1227221"/>
                <a:gd name="connsiteX7" fmla="*/ 613611 w 1227221"/>
                <a:gd name="connsiteY7" fmla="*/ 1227221 h 1227221"/>
                <a:gd name="connsiteX8" fmla="*/ 1227221 w 1227221"/>
                <a:gd name="connsiteY8" fmla="*/ 613611 h 1227221"/>
                <a:gd name="connsiteX9" fmla="*/ 613611 w 1227221"/>
                <a:gd name="connsiteY9" fmla="*/ 0 h 1227221"/>
                <a:gd name="connsiteX10" fmla="*/ 613611 w 1227221"/>
                <a:gd name="connsiteY10" fmla="*/ 0 h 1227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27221" h="1227221">
                  <a:moveTo>
                    <a:pt x="613611" y="14077"/>
                  </a:moveTo>
                  <a:cubicBezTo>
                    <a:pt x="944166" y="14077"/>
                    <a:pt x="1213144" y="283055"/>
                    <a:pt x="1213144" y="613611"/>
                  </a:cubicBezTo>
                  <a:cubicBezTo>
                    <a:pt x="1213144" y="944166"/>
                    <a:pt x="944166" y="1213144"/>
                    <a:pt x="613611" y="1213144"/>
                  </a:cubicBezTo>
                  <a:cubicBezTo>
                    <a:pt x="283055" y="1213144"/>
                    <a:pt x="14077" y="944166"/>
                    <a:pt x="14077" y="613611"/>
                  </a:cubicBezTo>
                  <a:cubicBezTo>
                    <a:pt x="14077" y="283055"/>
                    <a:pt x="283055" y="14077"/>
                    <a:pt x="613611" y="14077"/>
                  </a:cubicBezTo>
                  <a:moveTo>
                    <a:pt x="613611" y="0"/>
                  </a:moveTo>
                  <a:cubicBezTo>
                    <a:pt x="274753" y="0"/>
                    <a:pt x="0" y="274753"/>
                    <a:pt x="0" y="613611"/>
                  </a:cubicBezTo>
                  <a:cubicBezTo>
                    <a:pt x="0" y="952468"/>
                    <a:pt x="274753" y="1227221"/>
                    <a:pt x="613611" y="1227221"/>
                  </a:cubicBezTo>
                  <a:cubicBezTo>
                    <a:pt x="952468" y="1227221"/>
                    <a:pt x="1227221" y="952468"/>
                    <a:pt x="1227221" y="613611"/>
                  </a:cubicBezTo>
                  <a:cubicBezTo>
                    <a:pt x="1227221" y="274753"/>
                    <a:pt x="952540" y="0"/>
                    <a:pt x="613611" y="0"/>
                  </a:cubicBezTo>
                  <a:lnTo>
                    <a:pt x="613611" y="0"/>
                  </a:lnTo>
                  <a:close/>
                </a:path>
              </a:pathLst>
            </a:custGeom>
            <a:solidFill>
              <a:srgbClr val="0078D4"/>
            </a:solidFill>
            <a:ln w="72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55E200E7-E0FC-4E98-9D58-8823BCC3D47B}"/>
                </a:ext>
              </a:extLst>
            </p:cNvPr>
            <p:cNvSpPr/>
            <p:nvPr/>
          </p:nvSpPr>
          <p:spPr>
            <a:xfrm>
              <a:off x="-6227879" y="2815101"/>
              <a:ext cx="1227221" cy="1227221"/>
            </a:xfrm>
            <a:custGeom>
              <a:avLst/>
              <a:gdLst>
                <a:gd name="connsiteX0" fmla="*/ 1213144 w 1227221"/>
                <a:gd name="connsiteY0" fmla="*/ 14077 h 1227221"/>
                <a:gd name="connsiteX1" fmla="*/ 1213144 w 1227221"/>
                <a:gd name="connsiteY1" fmla="*/ 1213144 h 1227221"/>
                <a:gd name="connsiteX2" fmla="*/ 14077 w 1227221"/>
                <a:gd name="connsiteY2" fmla="*/ 1213144 h 1227221"/>
                <a:gd name="connsiteX3" fmla="*/ 14077 w 1227221"/>
                <a:gd name="connsiteY3" fmla="*/ 14077 h 1227221"/>
                <a:gd name="connsiteX4" fmla="*/ 1213144 w 1227221"/>
                <a:gd name="connsiteY4" fmla="*/ 14077 h 1227221"/>
                <a:gd name="connsiteX5" fmla="*/ 1227221 w 1227221"/>
                <a:gd name="connsiteY5" fmla="*/ 0 h 1227221"/>
                <a:gd name="connsiteX6" fmla="*/ 0 w 1227221"/>
                <a:gd name="connsiteY6" fmla="*/ 0 h 1227221"/>
                <a:gd name="connsiteX7" fmla="*/ 0 w 1227221"/>
                <a:gd name="connsiteY7" fmla="*/ 1227221 h 1227221"/>
                <a:gd name="connsiteX8" fmla="*/ 1227221 w 1227221"/>
                <a:gd name="connsiteY8" fmla="*/ 1227221 h 1227221"/>
                <a:gd name="connsiteX9" fmla="*/ 1227221 w 1227221"/>
                <a:gd name="connsiteY9" fmla="*/ 0 h 1227221"/>
                <a:gd name="connsiteX10" fmla="*/ 1227221 w 1227221"/>
                <a:gd name="connsiteY10" fmla="*/ 0 h 1227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27221" h="1227221">
                  <a:moveTo>
                    <a:pt x="1213144" y="14077"/>
                  </a:moveTo>
                  <a:lnTo>
                    <a:pt x="1213144" y="1213144"/>
                  </a:lnTo>
                  <a:lnTo>
                    <a:pt x="14077" y="1213144"/>
                  </a:lnTo>
                  <a:lnTo>
                    <a:pt x="14077" y="14077"/>
                  </a:lnTo>
                  <a:lnTo>
                    <a:pt x="1213144" y="14077"/>
                  </a:lnTo>
                  <a:moveTo>
                    <a:pt x="1227221" y="0"/>
                  </a:moveTo>
                  <a:lnTo>
                    <a:pt x="0" y="0"/>
                  </a:lnTo>
                  <a:lnTo>
                    <a:pt x="0" y="1227221"/>
                  </a:lnTo>
                  <a:lnTo>
                    <a:pt x="1227221" y="1227221"/>
                  </a:lnTo>
                  <a:lnTo>
                    <a:pt x="1227221" y="0"/>
                  </a:lnTo>
                  <a:lnTo>
                    <a:pt x="1227221" y="0"/>
                  </a:lnTo>
                  <a:close/>
                </a:path>
              </a:pathLst>
            </a:custGeom>
            <a:solidFill>
              <a:srgbClr val="0078D4"/>
            </a:solidFill>
            <a:ln w="72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E7CD5125-01C4-4318-A36F-F11FE426FF77}"/>
                </a:ext>
              </a:extLst>
            </p:cNvPr>
            <p:cNvSpPr/>
            <p:nvPr/>
          </p:nvSpPr>
          <p:spPr>
            <a:xfrm>
              <a:off x="-6227879" y="2815101"/>
              <a:ext cx="1227221" cy="1227221"/>
            </a:xfrm>
            <a:custGeom>
              <a:avLst/>
              <a:gdLst>
                <a:gd name="connsiteX0" fmla="*/ 613611 w 1227221"/>
                <a:gd name="connsiteY0" fmla="*/ 14077 h 1227221"/>
                <a:gd name="connsiteX1" fmla="*/ 1213144 w 1227221"/>
                <a:gd name="connsiteY1" fmla="*/ 613611 h 1227221"/>
                <a:gd name="connsiteX2" fmla="*/ 613611 w 1227221"/>
                <a:gd name="connsiteY2" fmla="*/ 1213144 h 1227221"/>
                <a:gd name="connsiteX3" fmla="*/ 14077 w 1227221"/>
                <a:gd name="connsiteY3" fmla="*/ 613611 h 1227221"/>
                <a:gd name="connsiteX4" fmla="*/ 613611 w 1227221"/>
                <a:gd name="connsiteY4" fmla="*/ 14077 h 1227221"/>
                <a:gd name="connsiteX5" fmla="*/ 613611 w 1227221"/>
                <a:gd name="connsiteY5" fmla="*/ 0 h 1227221"/>
                <a:gd name="connsiteX6" fmla="*/ 0 w 1227221"/>
                <a:gd name="connsiteY6" fmla="*/ 613611 h 1227221"/>
                <a:gd name="connsiteX7" fmla="*/ 613611 w 1227221"/>
                <a:gd name="connsiteY7" fmla="*/ 1227221 h 1227221"/>
                <a:gd name="connsiteX8" fmla="*/ 1227221 w 1227221"/>
                <a:gd name="connsiteY8" fmla="*/ 613611 h 1227221"/>
                <a:gd name="connsiteX9" fmla="*/ 613611 w 1227221"/>
                <a:gd name="connsiteY9" fmla="*/ 0 h 1227221"/>
                <a:gd name="connsiteX10" fmla="*/ 613611 w 1227221"/>
                <a:gd name="connsiteY10" fmla="*/ 0 h 1227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27221" h="1227221">
                  <a:moveTo>
                    <a:pt x="613611" y="14077"/>
                  </a:moveTo>
                  <a:cubicBezTo>
                    <a:pt x="944166" y="14077"/>
                    <a:pt x="1213144" y="283055"/>
                    <a:pt x="1213144" y="613611"/>
                  </a:cubicBezTo>
                  <a:cubicBezTo>
                    <a:pt x="1213144" y="944166"/>
                    <a:pt x="944166" y="1213144"/>
                    <a:pt x="613611" y="1213144"/>
                  </a:cubicBezTo>
                  <a:cubicBezTo>
                    <a:pt x="283055" y="1213144"/>
                    <a:pt x="14077" y="944238"/>
                    <a:pt x="14077" y="613611"/>
                  </a:cubicBezTo>
                  <a:cubicBezTo>
                    <a:pt x="14077" y="283055"/>
                    <a:pt x="283055" y="14077"/>
                    <a:pt x="613611" y="14077"/>
                  </a:cubicBezTo>
                  <a:moveTo>
                    <a:pt x="613611" y="0"/>
                  </a:moveTo>
                  <a:cubicBezTo>
                    <a:pt x="274753" y="0"/>
                    <a:pt x="0" y="274753"/>
                    <a:pt x="0" y="613611"/>
                  </a:cubicBezTo>
                  <a:cubicBezTo>
                    <a:pt x="0" y="952468"/>
                    <a:pt x="274753" y="1227221"/>
                    <a:pt x="613611" y="1227221"/>
                  </a:cubicBezTo>
                  <a:cubicBezTo>
                    <a:pt x="952468" y="1227221"/>
                    <a:pt x="1227221" y="952468"/>
                    <a:pt x="1227221" y="613611"/>
                  </a:cubicBezTo>
                  <a:cubicBezTo>
                    <a:pt x="1227221" y="274753"/>
                    <a:pt x="952468" y="0"/>
                    <a:pt x="613611" y="0"/>
                  </a:cubicBezTo>
                  <a:lnTo>
                    <a:pt x="613611" y="0"/>
                  </a:lnTo>
                  <a:close/>
                </a:path>
              </a:pathLst>
            </a:custGeom>
            <a:solidFill>
              <a:srgbClr val="0078D4"/>
            </a:solidFill>
            <a:ln w="72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A7C14839-A7B0-4623-9E37-DEED89FF5132}"/>
                </a:ext>
              </a:extLst>
            </p:cNvPr>
            <p:cNvSpPr/>
            <p:nvPr/>
          </p:nvSpPr>
          <p:spPr>
            <a:xfrm>
              <a:off x="-4820329" y="2815101"/>
              <a:ext cx="1227221" cy="1227221"/>
            </a:xfrm>
            <a:custGeom>
              <a:avLst/>
              <a:gdLst>
                <a:gd name="connsiteX0" fmla="*/ 1213144 w 1227221"/>
                <a:gd name="connsiteY0" fmla="*/ 14077 h 1227221"/>
                <a:gd name="connsiteX1" fmla="*/ 1213144 w 1227221"/>
                <a:gd name="connsiteY1" fmla="*/ 1213144 h 1227221"/>
                <a:gd name="connsiteX2" fmla="*/ 14077 w 1227221"/>
                <a:gd name="connsiteY2" fmla="*/ 1213144 h 1227221"/>
                <a:gd name="connsiteX3" fmla="*/ 14077 w 1227221"/>
                <a:gd name="connsiteY3" fmla="*/ 14077 h 1227221"/>
                <a:gd name="connsiteX4" fmla="*/ 1213144 w 1227221"/>
                <a:gd name="connsiteY4" fmla="*/ 14077 h 1227221"/>
                <a:gd name="connsiteX5" fmla="*/ 1227221 w 1227221"/>
                <a:gd name="connsiteY5" fmla="*/ 0 h 1227221"/>
                <a:gd name="connsiteX6" fmla="*/ 0 w 1227221"/>
                <a:gd name="connsiteY6" fmla="*/ 0 h 1227221"/>
                <a:gd name="connsiteX7" fmla="*/ 0 w 1227221"/>
                <a:gd name="connsiteY7" fmla="*/ 1227221 h 1227221"/>
                <a:gd name="connsiteX8" fmla="*/ 1227221 w 1227221"/>
                <a:gd name="connsiteY8" fmla="*/ 1227221 h 1227221"/>
                <a:gd name="connsiteX9" fmla="*/ 1227221 w 1227221"/>
                <a:gd name="connsiteY9" fmla="*/ 0 h 1227221"/>
                <a:gd name="connsiteX10" fmla="*/ 1227221 w 1227221"/>
                <a:gd name="connsiteY10" fmla="*/ 0 h 1227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27221" h="1227221">
                  <a:moveTo>
                    <a:pt x="1213144" y="14077"/>
                  </a:moveTo>
                  <a:lnTo>
                    <a:pt x="1213144" y="1213144"/>
                  </a:lnTo>
                  <a:lnTo>
                    <a:pt x="14077" y="1213144"/>
                  </a:lnTo>
                  <a:lnTo>
                    <a:pt x="14077" y="14077"/>
                  </a:lnTo>
                  <a:lnTo>
                    <a:pt x="1213144" y="14077"/>
                  </a:lnTo>
                  <a:moveTo>
                    <a:pt x="1227221" y="0"/>
                  </a:moveTo>
                  <a:lnTo>
                    <a:pt x="0" y="0"/>
                  </a:lnTo>
                  <a:lnTo>
                    <a:pt x="0" y="1227221"/>
                  </a:lnTo>
                  <a:lnTo>
                    <a:pt x="1227221" y="1227221"/>
                  </a:lnTo>
                  <a:lnTo>
                    <a:pt x="1227221" y="0"/>
                  </a:lnTo>
                  <a:lnTo>
                    <a:pt x="1227221" y="0"/>
                  </a:lnTo>
                  <a:close/>
                </a:path>
              </a:pathLst>
            </a:custGeom>
            <a:solidFill>
              <a:srgbClr val="0078D4"/>
            </a:solidFill>
            <a:ln w="72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B7FDBAB5-40F9-4D75-BF2D-BBFD912B4D67}"/>
                </a:ext>
              </a:extLst>
            </p:cNvPr>
            <p:cNvSpPr/>
            <p:nvPr/>
          </p:nvSpPr>
          <p:spPr>
            <a:xfrm>
              <a:off x="-4820329" y="2815101"/>
              <a:ext cx="1227221" cy="1227221"/>
            </a:xfrm>
            <a:custGeom>
              <a:avLst/>
              <a:gdLst>
                <a:gd name="connsiteX0" fmla="*/ 613611 w 1227221"/>
                <a:gd name="connsiteY0" fmla="*/ 14077 h 1227221"/>
                <a:gd name="connsiteX1" fmla="*/ 1213144 w 1227221"/>
                <a:gd name="connsiteY1" fmla="*/ 613611 h 1227221"/>
                <a:gd name="connsiteX2" fmla="*/ 613611 w 1227221"/>
                <a:gd name="connsiteY2" fmla="*/ 1213144 h 1227221"/>
                <a:gd name="connsiteX3" fmla="*/ 14077 w 1227221"/>
                <a:gd name="connsiteY3" fmla="*/ 613611 h 1227221"/>
                <a:gd name="connsiteX4" fmla="*/ 613611 w 1227221"/>
                <a:gd name="connsiteY4" fmla="*/ 14077 h 1227221"/>
                <a:gd name="connsiteX5" fmla="*/ 613611 w 1227221"/>
                <a:gd name="connsiteY5" fmla="*/ 0 h 1227221"/>
                <a:gd name="connsiteX6" fmla="*/ 0 w 1227221"/>
                <a:gd name="connsiteY6" fmla="*/ 613611 h 1227221"/>
                <a:gd name="connsiteX7" fmla="*/ 613611 w 1227221"/>
                <a:gd name="connsiteY7" fmla="*/ 1227221 h 1227221"/>
                <a:gd name="connsiteX8" fmla="*/ 1227221 w 1227221"/>
                <a:gd name="connsiteY8" fmla="*/ 613611 h 1227221"/>
                <a:gd name="connsiteX9" fmla="*/ 613611 w 1227221"/>
                <a:gd name="connsiteY9" fmla="*/ 0 h 1227221"/>
                <a:gd name="connsiteX10" fmla="*/ 613611 w 1227221"/>
                <a:gd name="connsiteY10" fmla="*/ 0 h 1227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27221" h="1227221">
                  <a:moveTo>
                    <a:pt x="613611" y="14077"/>
                  </a:moveTo>
                  <a:cubicBezTo>
                    <a:pt x="944166" y="14077"/>
                    <a:pt x="1213144" y="283055"/>
                    <a:pt x="1213144" y="613611"/>
                  </a:cubicBezTo>
                  <a:cubicBezTo>
                    <a:pt x="1213144" y="944166"/>
                    <a:pt x="944166" y="1213144"/>
                    <a:pt x="613611" y="1213144"/>
                  </a:cubicBezTo>
                  <a:cubicBezTo>
                    <a:pt x="283055" y="1213144"/>
                    <a:pt x="14077" y="944166"/>
                    <a:pt x="14077" y="613611"/>
                  </a:cubicBezTo>
                  <a:cubicBezTo>
                    <a:pt x="14077" y="283055"/>
                    <a:pt x="283055" y="14077"/>
                    <a:pt x="613611" y="14077"/>
                  </a:cubicBezTo>
                  <a:moveTo>
                    <a:pt x="613611" y="0"/>
                  </a:moveTo>
                  <a:cubicBezTo>
                    <a:pt x="274753" y="0"/>
                    <a:pt x="0" y="274753"/>
                    <a:pt x="0" y="613611"/>
                  </a:cubicBezTo>
                  <a:cubicBezTo>
                    <a:pt x="0" y="952468"/>
                    <a:pt x="274753" y="1227221"/>
                    <a:pt x="613611" y="1227221"/>
                  </a:cubicBezTo>
                  <a:cubicBezTo>
                    <a:pt x="952468" y="1227221"/>
                    <a:pt x="1227221" y="952468"/>
                    <a:pt x="1227221" y="613611"/>
                  </a:cubicBezTo>
                  <a:cubicBezTo>
                    <a:pt x="1227221" y="274753"/>
                    <a:pt x="952540" y="0"/>
                    <a:pt x="613611" y="0"/>
                  </a:cubicBezTo>
                  <a:lnTo>
                    <a:pt x="613611" y="0"/>
                  </a:lnTo>
                  <a:close/>
                </a:path>
              </a:pathLst>
            </a:custGeom>
            <a:solidFill>
              <a:srgbClr val="0078D4"/>
            </a:solidFill>
            <a:ln w="72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E5003137-264A-4CFB-A862-CF6D5A72809C}"/>
                </a:ext>
              </a:extLst>
            </p:cNvPr>
            <p:cNvSpPr/>
            <p:nvPr/>
          </p:nvSpPr>
          <p:spPr>
            <a:xfrm>
              <a:off x="-3412778" y="2815101"/>
              <a:ext cx="1227221" cy="1227221"/>
            </a:xfrm>
            <a:custGeom>
              <a:avLst/>
              <a:gdLst>
                <a:gd name="connsiteX0" fmla="*/ 1213144 w 1227221"/>
                <a:gd name="connsiteY0" fmla="*/ 14077 h 1227221"/>
                <a:gd name="connsiteX1" fmla="*/ 1213144 w 1227221"/>
                <a:gd name="connsiteY1" fmla="*/ 1213144 h 1227221"/>
                <a:gd name="connsiteX2" fmla="*/ 14077 w 1227221"/>
                <a:gd name="connsiteY2" fmla="*/ 1213144 h 1227221"/>
                <a:gd name="connsiteX3" fmla="*/ 14077 w 1227221"/>
                <a:gd name="connsiteY3" fmla="*/ 14077 h 1227221"/>
                <a:gd name="connsiteX4" fmla="*/ 1213144 w 1227221"/>
                <a:gd name="connsiteY4" fmla="*/ 14077 h 1227221"/>
                <a:gd name="connsiteX5" fmla="*/ 1227221 w 1227221"/>
                <a:gd name="connsiteY5" fmla="*/ 0 h 1227221"/>
                <a:gd name="connsiteX6" fmla="*/ 0 w 1227221"/>
                <a:gd name="connsiteY6" fmla="*/ 0 h 1227221"/>
                <a:gd name="connsiteX7" fmla="*/ 0 w 1227221"/>
                <a:gd name="connsiteY7" fmla="*/ 1227221 h 1227221"/>
                <a:gd name="connsiteX8" fmla="*/ 1227221 w 1227221"/>
                <a:gd name="connsiteY8" fmla="*/ 1227221 h 1227221"/>
                <a:gd name="connsiteX9" fmla="*/ 1227221 w 1227221"/>
                <a:gd name="connsiteY9" fmla="*/ 0 h 1227221"/>
                <a:gd name="connsiteX10" fmla="*/ 1227221 w 1227221"/>
                <a:gd name="connsiteY10" fmla="*/ 0 h 1227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27221" h="1227221">
                  <a:moveTo>
                    <a:pt x="1213144" y="14077"/>
                  </a:moveTo>
                  <a:lnTo>
                    <a:pt x="1213144" y="1213144"/>
                  </a:lnTo>
                  <a:lnTo>
                    <a:pt x="14077" y="1213144"/>
                  </a:lnTo>
                  <a:lnTo>
                    <a:pt x="14077" y="14077"/>
                  </a:lnTo>
                  <a:lnTo>
                    <a:pt x="1213144" y="14077"/>
                  </a:lnTo>
                  <a:moveTo>
                    <a:pt x="1227221" y="0"/>
                  </a:moveTo>
                  <a:lnTo>
                    <a:pt x="0" y="0"/>
                  </a:lnTo>
                  <a:lnTo>
                    <a:pt x="0" y="1227221"/>
                  </a:lnTo>
                  <a:lnTo>
                    <a:pt x="1227221" y="1227221"/>
                  </a:lnTo>
                  <a:lnTo>
                    <a:pt x="1227221" y="0"/>
                  </a:lnTo>
                  <a:lnTo>
                    <a:pt x="1227221" y="0"/>
                  </a:lnTo>
                  <a:close/>
                </a:path>
              </a:pathLst>
            </a:custGeom>
            <a:solidFill>
              <a:srgbClr val="0078D4"/>
            </a:solidFill>
            <a:ln w="72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24CB3B9D-A7E7-4421-AACD-AB16134D92AC}"/>
                </a:ext>
              </a:extLst>
            </p:cNvPr>
            <p:cNvSpPr/>
            <p:nvPr/>
          </p:nvSpPr>
          <p:spPr>
            <a:xfrm>
              <a:off x="-3412778" y="2815101"/>
              <a:ext cx="1227221" cy="1227221"/>
            </a:xfrm>
            <a:custGeom>
              <a:avLst/>
              <a:gdLst>
                <a:gd name="connsiteX0" fmla="*/ 613611 w 1227221"/>
                <a:gd name="connsiteY0" fmla="*/ 14077 h 1227221"/>
                <a:gd name="connsiteX1" fmla="*/ 1213144 w 1227221"/>
                <a:gd name="connsiteY1" fmla="*/ 613611 h 1227221"/>
                <a:gd name="connsiteX2" fmla="*/ 613611 w 1227221"/>
                <a:gd name="connsiteY2" fmla="*/ 1213144 h 1227221"/>
                <a:gd name="connsiteX3" fmla="*/ 14077 w 1227221"/>
                <a:gd name="connsiteY3" fmla="*/ 613611 h 1227221"/>
                <a:gd name="connsiteX4" fmla="*/ 613611 w 1227221"/>
                <a:gd name="connsiteY4" fmla="*/ 14077 h 1227221"/>
                <a:gd name="connsiteX5" fmla="*/ 613611 w 1227221"/>
                <a:gd name="connsiteY5" fmla="*/ 0 h 1227221"/>
                <a:gd name="connsiteX6" fmla="*/ 0 w 1227221"/>
                <a:gd name="connsiteY6" fmla="*/ 613611 h 1227221"/>
                <a:gd name="connsiteX7" fmla="*/ 613611 w 1227221"/>
                <a:gd name="connsiteY7" fmla="*/ 1227221 h 1227221"/>
                <a:gd name="connsiteX8" fmla="*/ 1227221 w 1227221"/>
                <a:gd name="connsiteY8" fmla="*/ 613611 h 1227221"/>
                <a:gd name="connsiteX9" fmla="*/ 613611 w 1227221"/>
                <a:gd name="connsiteY9" fmla="*/ 0 h 1227221"/>
                <a:gd name="connsiteX10" fmla="*/ 613611 w 1227221"/>
                <a:gd name="connsiteY10" fmla="*/ 0 h 1227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27221" h="1227221">
                  <a:moveTo>
                    <a:pt x="613611" y="14077"/>
                  </a:moveTo>
                  <a:cubicBezTo>
                    <a:pt x="944166" y="14077"/>
                    <a:pt x="1213144" y="283055"/>
                    <a:pt x="1213144" y="613611"/>
                  </a:cubicBezTo>
                  <a:cubicBezTo>
                    <a:pt x="1213144" y="944166"/>
                    <a:pt x="944166" y="1213144"/>
                    <a:pt x="613611" y="1213144"/>
                  </a:cubicBezTo>
                  <a:cubicBezTo>
                    <a:pt x="283055" y="1213144"/>
                    <a:pt x="14077" y="944166"/>
                    <a:pt x="14077" y="613611"/>
                  </a:cubicBezTo>
                  <a:cubicBezTo>
                    <a:pt x="14077" y="283055"/>
                    <a:pt x="283055" y="14077"/>
                    <a:pt x="613611" y="14077"/>
                  </a:cubicBezTo>
                  <a:moveTo>
                    <a:pt x="613611" y="0"/>
                  </a:moveTo>
                  <a:cubicBezTo>
                    <a:pt x="274753" y="0"/>
                    <a:pt x="0" y="274753"/>
                    <a:pt x="0" y="613611"/>
                  </a:cubicBezTo>
                  <a:cubicBezTo>
                    <a:pt x="0" y="952468"/>
                    <a:pt x="274753" y="1227221"/>
                    <a:pt x="613611" y="1227221"/>
                  </a:cubicBezTo>
                  <a:cubicBezTo>
                    <a:pt x="952468" y="1227221"/>
                    <a:pt x="1227221" y="952468"/>
                    <a:pt x="1227221" y="613611"/>
                  </a:cubicBezTo>
                  <a:cubicBezTo>
                    <a:pt x="1227221" y="274753"/>
                    <a:pt x="952540" y="0"/>
                    <a:pt x="613611" y="0"/>
                  </a:cubicBezTo>
                  <a:lnTo>
                    <a:pt x="613611" y="0"/>
                  </a:lnTo>
                  <a:close/>
                </a:path>
              </a:pathLst>
            </a:custGeom>
            <a:solidFill>
              <a:srgbClr val="0078D4"/>
            </a:solidFill>
            <a:ln w="72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EBBE447C-5EF9-4E1C-9470-8DAA1CB7A96F}"/>
                </a:ext>
              </a:extLst>
            </p:cNvPr>
            <p:cNvSpPr/>
            <p:nvPr/>
          </p:nvSpPr>
          <p:spPr>
            <a:xfrm>
              <a:off x="-2005228" y="2815101"/>
              <a:ext cx="1227221" cy="1227221"/>
            </a:xfrm>
            <a:custGeom>
              <a:avLst/>
              <a:gdLst>
                <a:gd name="connsiteX0" fmla="*/ 1213144 w 1227221"/>
                <a:gd name="connsiteY0" fmla="*/ 14077 h 1227221"/>
                <a:gd name="connsiteX1" fmla="*/ 1213144 w 1227221"/>
                <a:gd name="connsiteY1" fmla="*/ 1213144 h 1227221"/>
                <a:gd name="connsiteX2" fmla="*/ 14077 w 1227221"/>
                <a:gd name="connsiteY2" fmla="*/ 1213144 h 1227221"/>
                <a:gd name="connsiteX3" fmla="*/ 14077 w 1227221"/>
                <a:gd name="connsiteY3" fmla="*/ 14077 h 1227221"/>
                <a:gd name="connsiteX4" fmla="*/ 1213144 w 1227221"/>
                <a:gd name="connsiteY4" fmla="*/ 14077 h 1227221"/>
                <a:gd name="connsiteX5" fmla="*/ 1227221 w 1227221"/>
                <a:gd name="connsiteY5" fmla="*/ 0 h 1227221"/>
                <a:gd name="connsiteX6" fmla="*/ 0 w 1227221"/>
                <a:gd name="connsiteY6" fmla="*/ 0 h 1227221"/>
                <a:gd name="connsiteX7" fmla="*/ 0 w 1227221"/>
                <a:gd name="connsiteY7" fmla="*/ 1227221 h 1227221"/>
                <a:gd name="connsiteX8" fmla="*/ 1227221 w 1227221"/>
                <a:gd name="connsiteY8" fmla="*/ 1227221 h 1227221"/>
                <a:gd name="connsiteX9" fmla="*/ 1227221 w 1227221"/>
                <a:gd name="connsiteY9" fmla="*/ 0 h 1227221"/>
                <a:gd name="connsiteX10" fmla="*/ 1227221 w 1227221"/>
                <a:gd name="connsiteY10" fmla="*/ 0 h 1227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27221" h="1227221">
                  <a:moveTo>
                    <a:pt x="1213144" y="14077"/>
                  </a:moveTo>
                  <a:lnTo>
                    <a:pt x="1213144" y="1213144"/>
                  </a:lnTo>
                  <a:lnTo>
                    <a:pt x="14077" y="1213144"/>
                  </a:lnTo>
                  <a:lnTo>
                    <a:pt x="14077" y="14077"/>
                  </a:lnTo>
                  <a:lnTo>
                    <a:pt x="1213144" y="14077"/>
                  </a:lnTo>
                  <a:moveTo>
                    <a:pt x="1227221" y="0"/>
                  </a:moveTo>
                  <a:lnTo>
                    <a:pt x="0" y="0"/>
                  </a:lnTo>
                  <a:lnTo>
                    <a:pt x="0" y="1227221"/>
                  </a:lnTo>
                  <a:lnTo>
                    <a:pt x="1227221" y="1227221"/>
                  </a:lnTo>
                  <a:lnTo>
                    <a:pt x="1227221" y="0"/>
                  </a:lnTo>
                  <a:lnTo>
                    <a:pt x="1227221" y="0"/>
                  </a:lnTo>
                  <a:close/>
                </a:path>
              </a:pathLst>
            </a:custGeom>
            <a:solidFill>
              <a:srgbClr val="0078D4"/>
            </a:solidFill>
            <a:ln w="72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7D1737C4-55CF-4E77-B03D-B95E631BA048}"/>
                </a:ext>
              </a:extLst>
            </p:cNvPr>
            <p:cNvSpPr/>
            <p:nvPr/>
          </p:nvSpPr>
          <p:spPr>
            <a:xfrm>
              <a:off x="-2005228" y="2815101"/>
              <a:ext cx="1227221" cy="1227221"/>
            </a:xfrm>
            <a:custGeom>
              <a:avLst/>
              <a:gdLst>
                <a:gd name="connsiteX0" fmla="*/ 613611 w 1227221"/>
                <a:gd name="connsiteY0" fmla="*/ 14077 h 1227221"/>
                <a:gd name="connsiteX1" fmla="*/ 1213144 w 1227221"/>
                <a:gd name="connsiteY1" fmla="*/ 613611 h 1227221"/>
                <a:gd name="connsiteX2" fmla="*/ 613611 w 1227221"/>
                <a:gd name="connsiteY2" fmla="*/ 1213144 h 1227221"/>
                <a:gd name="connsiteX3" fmla="*/ 14077 w 1227221"/>
                <a:gd name="connsiteY3" fmla="*/ 613611 h 1227221"/>
                <a:gd name="connsiteX4" fmla="*/ 613611 w 1227221"/>
                <a:gd name="connsiteY4" fmla="*/ 14077 h 1227221"/>
                <a:gd name="connsiteX5" fmla="*/ 613611 w 1227221"/>
                <a:gd name="connsiteY5" fmla="*/ 0 h 1227221"/>
                <a:gd name="connsiteX6" fmla="*/ 0 w 1227221"/>
                <a:gd name="connsiteY6" fmla="*/ 613611 h 1227221"/>
                <a:gd name="connsiteX7" fmla="*/ 613611 w 1227221"/>
                <a:gd name="connsiteY7" fmla="*/ 1227221 h 1227221"/>
                <a:gd name="connsiteX8" fmla="*/ 1227221 w 1227221"/>
                <a:gd name="connsiteY8" fmla="*/ 613611 h 1227221"/>
                <a:gd name="connsiteX9" fmla="*/ 613611 w 1227221"/>
                <a:gd name="connsiteY9" fmla="*/ 0 h 1227221"/>
                <a:gd name="connsiteX10" fmla="*/ 613611 w 1227221"/>
                <a:gd name="connsiteY10" fmla="*/ 0 h 1227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27221" h="1227221">
                  <a:moveTo>
                    <a:pt x="613611" y="14077"/>
                  </a:moveTo>
                  <a:cubicBezTo>
                    <a:pt x="944166" y="14077"/>
                    <a:pt x="1213144" y="283055"/>
                    <a:pt x="1213144" y="613611"/>
                  </a:cubicBezTo>
                  <a:cubicBezTo>
                    <a:pt x="1213144" y="944166"/>
                    <a:pt x="944166" y="1213144"/>
                    <a:pt x="613611" y="1213144"/>
                  </a:cubicBezTo>
                  <a:cubicBezTo>
                    <a:pt x="283055" y="1213144"/>
                    <a:pt x="14077" y="944166"/>
                    <a:pt x="14077" y="613611"/>
                  </a:cubicBezTo>
                  <a:cubicBezTo>
                    <a:pt x="14077" y="283055"/>
                    <a:pt x="283055" y="14077"/>
                    <a:pt x="613611" y="14077"/>
                  </a:cubicBezTo>
                  <a:moveTo>
                    <a:pt x="613611" y="0"/>
                  </a:moveTo>
                  <a:cubicBezTo>
                    <a:pt x="274753" y="0"/>
                    <a:pt x="0" y="274753"/>
                    <a:pt x="0" y="613611"/>
                  </a:cubicBezTo>
                  <a:cubicBezTo>
                    <a:pt x="0" y="952468"/>
                    <a:pt x="274753" y="1227221"/>
                    <a:pt x="613611" y="1227221"/>
                  </a:cubicBezTo>
                  <a:cubicBezTo>
                    <a:pt x="952468" y="1227221"/>
                    <a:pt x="1227221" y="952468"/>
                    <a:pt x="1227221" y="613611"/>
                  </a:cubicBezTo>
                  <a:cubicBezTo>
                    <a:pt x="1227221" y="274753"/>
                    <a:pt x="952540" y="0"/>
                    <a:pt x="613611" y="0"/>
                  </a:cubicBezTo>
                  <a:lnTo>
                    <a:pt x="613611" y="0"/>
                  </a:lnTo>
                  <a:close/>
                </a:path>
              </a:pathLst>
            </a:custGeom>
            <a:solidFill>
              <a:srgbClr val="0078D4"/>
            </a:solidFill>
            <a:ln w="72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14FD5F79-C146-4E3B-B1BA-BE50FB0AEA72}"/>
                </a:ext>
              </a:extLst>
            </p:cNvPr>
            <p:cNvSpPr/>
            <p:nvPr/>
          </p:nvSpPr>
          <p:spPr>
            <a:xfrm>
              <a:off x="-597678" y="2815101"/>
              <a:ext cx="1227221" cy="1227221"/>
            </a:xfrm>
            <a:custGeom>
              <a:avLst/>
              <a:gdLst>
                <a:gd name="connsiteX0" fmla="*/ 1213216 w 1227221"/>
                <a:gd name="connsiteY0" fmla="*/ 14077 h 1227221"/>
                <a:gd name="connsiteX1" fmla="*/ 1213216 w 1227221"/>
                <a:gd name="connsiteY1" fmla="*/ 1213144 h 1227221"/>
                <a:gd name="connsiteX2" fmla="*/ 14149 w 1227221"/>
                <a:gd name="connsiteY2" fmla="*/ 1213144 h 1227221"/>
                <a:gd name="connsiteX3" fmla="*/ 14149 w 1227221"/>
                <a:gd name="connsiteY3" fmla="*/ 14077 h 1227221"/>
                <a:gd name="connsiteX4" fmla="*/ 1213216 w 1227221"/>
                <a:gd name="connsiteY4" fmla="*/ 14077 h 1227221"/>
                <a:gd name="connsiteX5" fmla="*/ 1227221 w 1227221"/>
                <a:gd name="connsiteY5" fmla="*/ 0 h 1227221"/>
                <a:gd name="connsiteX6" fmla="*/ 0 w 1227221"/>
                <a:gd name="connsiteY6" fmla="*/ 0 h 1227221"/>
                <a:gd name="connsiteX7" fmla="*/ 0 w 1227221"/>
                <a:gd name="connsiteY7" fmla="*/ 1227221 h 1227221"/>
                <a:gd name="connsiteX8" fmla="*/ 1227221 w 1227221"/>
                <a:gd name="connsiteY8" fmla="*/ 1227221 h 1227221"/>
                <a:gd name="connsiteX9" fmla="*/ 1227221 w 1227221"/>
                <a:gd name="connsiteY9" fmla="*/ 0 h 1227221"/>
                <a:gd name="connsiteX10" fmla="*/ 1227221 w 1227221"/>
                <a:gd name="connsiteY10" fmla="*/ 0 h 1227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27221" h="1227221">
                  <a:moveTo>
                    <a:pt x="1213216" y="14077"/>
                  </a:moveTo>
                  <a:lnTo>
                    <a:pt x="1213216" y="1213144"/>
                  </a:lnTo>
                  <a:lnTo>
                    <a:pt x="14149" y="1213144"/>
                  </a:lnTo>
                  <a:lnTo>
                    <a:pt x="14149" y="14077"/>
                  </a:lnTo>
                  <a:lnTo>
                    <a:pt x="1213216" y="14077"/>
                  </a:lnTo>
                  <a:moveTo>
                    <a:pt x="1227221" y="0"/>
                  </a:moveTo>
                  <a:lnTo>
                    <a:pt x="0" y="0"/>
                  </a:lnTo>
                  <a:lnTo>
                    <a:pt x="0" y="1227221"/>
                  </a:lnTo>
                  <a:lnTo>
                    <a:pt x="1227221" y="1227221"/>
                  </a:lnTo>
                  <a:lnTo>
                    <a:pt x="1227221" y="0"/>
                  </a:lnTo>
                  <a:lnTo>
                    <a:pt x="1227221" y="0"/>
                  </a:lnTo>
                  <a:close/>
                </a:path>
              </a:pathLst>
            </a:custGeom>
            <a:solidFill>
              <a:srgbClr val="0078D4"/>
            </a:solidFill>
            <a:ln w="72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12688EF7-081F-47AD-965D-6B3158D146F5}"/>
                </a:ext>
              </a:extLst>
            </p:cNvPr>
            <p:cNvSpPr/>
            <p:nvPr/>
          </p:nvSpPr>
          <p:spPr>
            <a:xfrm>
              <a:off x="-597678" y="2815101"/>
              <a:ext cx="1227221" cy="1227221"/>
            </a:xfrm>
            <a:custGeom>
              <a:avLst/>
              <a:gdLst>
                <a:gd name="connsiteX0" fmla="*/ 613611 w 1227221"/>
                <a:gd name="connsiteY0" fmla="*/ 14077 h 1227221"/>
                <a:gd name="connsiteX1" fmla="*/ 1213144 w 1227221"/>
                <a:gd name="connsiteY1" fmla="*/ 613611 h 1227221"/>
                <a:gd name="connsiteX2" fmla="*/ 613611 w 1227221"/>
                <a:gd name="connsiteY2" fmla="*/ 1213144 h 1227221"/>
                <a:gd name="connsiteX3" fmla="*/ 14077 w 1227221"/>
                <a:gd name="connsiteY3" fmla="*/ 613611 h 1227221"/>
                <a:gd name="connsiteX4" fmla="*/ 613611 w 1227221"/>
                <a:gd name="connsiteY4" fmla="*/ 14077 h 1227221"/>
                <a:gd name="connsiteX5" fmla="*/ 613611 w 1227221"/>
                <a:gd name="connsiteY5" fmla="*/ 0 h 1227221"/>
                <a:gd name="connsiteX6" fmla="*/ 0 w 1227221"/>
                <a:gd name="connsiteY6" fmla="*/ 613611 h 1227221"/>
                <a:gd name="connsiteX7" fmla="*/ 613611 w 1227221"/>
                <a:gd name="connsiteY7" fmla="*/ 1227221 h 1227221"/>
                <a:gd name="connsiteX8" fmla="*/ 1227221 w 1227221"/>
                <a:gd name="connsiteY8" fmla="*/ 613611 h 1227221"/>
                <a:gd name="connsiteX9" fmla="*/ 613611 w 1227221"/>
                <a:gd name="connsiteY9" fmla="*/ 0 h 1227221"/>
                <a:gd name="connsiteX10" fmla="*/ 613611 w 1227221"/>
                <a:gd name="connsiteY10" fmla="*/ 0 h 1227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27221" h="1227221">
                  <a:moveTo>
                    <a:pt x="613611" y="14077"/>
                  </a:moveTo>
                  <a:cubicBezTo>
                    <a:pt x="944166" y="14077"/>
                    <a:pt x="1213144" y="283055"/>
                    <a:pt x="1213144" y="613611"/>
                  </a:cubicBezTo>
                  <a:cubicBezTo>
                    <a:pt x="1213144" y="944166"/>
                    <a:pt x="944166" y="1213144"/>
                    <a:pt x="613611" y="1213144"/>
                  </a:cubicBezTo>
                  <a:cubicBezTo>
                    <a:pt x="283055" y="1213144"/>
                    <a:pt x="14077" y="944166"/>
                    <a:pt x="14077" y="613611"/>
                  </a:cubicBezTo>
                  <a:cubicBezTo>
                    <a:pt x="14077" y="283055"/>
                    <a:pt x="283055" y="14077"/>
                    <a:pt x="613611" y="14077"/>
                  </a:cubicBezTo>
                  <a:moveTo>
                    <a:pt x="613611" y="0"/>
                  </a:moveTo>
                  <a:cubicBezTo>
                    <a:pt x="274753" y="0"/>
                    <a:pt x="0" y="274753"/>
                    <a:pt x="0" y="613611"/>
                  </a:cubicBezTo>
                  <a:cubicBezTo>
                    <a:pt x="0" y="952468"/>
                    <a:pt x="274753" y="1227221"/>
                    <a:pt x="613611" y="1227221"/>
                  </a:cubicBezTo>
                  <a:cubicBezTo>
                    <a:pt x="952468" y="1227221"/>
                    <a:pt x="1227221" y="952468"/>
                    <a:pt x="1227221" y="613611"/>
                  </a:cubicBezTo>
                  <a:cubicBezTo>
                    <a:pt x="1227221" y="274753"/>
                    <a:pt x="952540" y="0"/>
                    <a:pt x="613611" y="0"/>
                  </a:cubicBezTo>
                  <a:lnTo>
                    <a:pt x="613611" y="0"/>
                  </a:lnTo>
                  <a:close/>
                </a:path>
              </a:pathLst>
            </a:custGeom>
            <a:solidFill>
              <a:srgbClr val="0078D4"/>
            </a:solidFill>
            <a:ln w="72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C53F2DB1-8C8C-444F-8BCA-8D98DF0E25F9}"/>
                </a:ext>
              </a:extLst>
            </p:cNvPr>
            <p:cNvSpPr/>
            <p:nvPr/>
          </p:nvSpPr>
          <p:spPr>
            <a:xfrm>
              <a:off x="-6227879" y="4222651"/>
              <a:ext cx="1227221" cy="1227221"/>
            </a:xfrm>
            <a:custGeom>
              <a:avLst/>
              <a:gdLst>
                <a:gd name="connsiteX0" fmla="*/ 1213144 w 1227221"/>
                <a:gd name="connsiteY0" fmla="*/ 14077 h 1227221"/>
                <a:gd name="connsiteX1" fmla="*/ 1213144 w 1227221"/>
                <a:gd name="connsiteY1" fmla="*/ 1213144 h 1227221"/>
                <a:gd name="connsiteX2" fmla="*/ 14077 w 1227221"/>
                <a:gd name="connsiteY2" fmla="*/ 1213144 h 1227221"/>
                <a:gd name="connsiteX3" fmla="*/ 14077 w 1227221"/>
                <a:gd name="connsiteY3" fmla="*/ 14077 h 1227221"/>
                <a:gd name="connsiteX4" fmla="*/ 1213144 w 1227221"/>
                <a:gd name="connsiteY4" fmla="*/ 14077 h 1227221"/>
                <a:gd name="connsiteX5" fmla="*/ 1227221 w 1227221"/>
                <a:gd name="connsiteY5" fmla="*/ 0 h 1227221"/>
                <a:gd name="connsiteX6" fmla="*/ 0 w 1227221"/>
                <a:gd name="connsiteY6" fmla="*/ 0 h 1227221"/>
                <a:gd name="connsiteX7" fmla="*/ 0 w 1227221"/>
                <a:gd name="connsiteY7" fmla="*/ 1227221 h 1227221"/>
                <a:gd name="connsiteX8" fmla="*/ 1227221 w 1227221"/>
                <a:gd name="connsiteY8" fmla="*/ 1227221 h 1227221"/>
                <a:gd name="connsiteX9" fmla="*/ 1227221 w 1227221"/>
                <a:gd name="connsiteY9" fmla="*/ 0 h 1227221"/>
                <a:gd name="connsiteX10" fmla="*/ 1227221 w 1227221"/>
                <a:gd name="connsiteY10" fmla="*/ 0 h 1227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27221" h="1227221">
                  <a:moveTo>
                    <a:pt x="1213144" y="14077"/>
                  </a:moveTo>
                  <a:lnTo>
                    <a:pt x="1213144" y="1213144"/>
                  </a:lnTo>
                  <a:lnTo>
                    <a:pt x="14077" y="1213144"/>
                  </a:lnTo>
                  <a:lnTo>
                    <a:pt x="14077" y="14077"/>
                  </a:lnTo>
                  <a:lnTo>
                    <a:pt x="1213144" y="14077"/>
                  </a:lnTo>
                  <a:moveTo>
                    <a:pt x="1227221" y="0"/>
                  </a:moveTo>
                  <a:lnTo>
                    <a:pt x="0" y="0"/>
                  </a:lnTo>
                  <a:lnTo>
                    <a:pt x="0" y="1227221"/>
                  </a:lnTo>
                  <a:lnTo>
                    <a:pt x="1227221" y="1227221"/>
                  </a:lnTo>
                  <a:lnTo>
                    <a:pt x="1227221" y="0"/>
                  </a:lnTo>
                  <a:lnTo>
                    <a:pt x="1227221" y="0"/>
                  </a:lnTo>
                  <a:close/>
                </a:path>
              </a:pathLst>
            </a:custGeom>
            <a:solidFill>
              <a:srgbClr val="0078D4"/>
            </a:solidFill>
            <a:ln w="72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470630C6-0E3F-4223-8B89-50CDE4F59709}"/>
                </a:ext>
              </a:extLst>
            </p:cNvPr>
            <p:cNvSpPr/>
            <p:nvPr/>
          </p:nvSpPr>
          <p:spPr>
            <a:xfrm>
              <a:off x="-6227879" y="4222651"/>
              <a:ext cx="1227221" cy="1227221"/>
            </a:xfrm>
            <a:custGeom>
              <a:avLst/>
              <a:gdLst>
                <a:gd name="connsiteX0" fmla="*/ 1227221 w 1227221"/>
                <a:gd name="connsiteY0" fmla="*/ 613611 h 1227221"/>
                <a:gd name="connsiteX1" fmla="*/ 613611 w 1227221"/>
                <a:gd name="connsiteY1" fmla="*/ 1227221 h 1227221"/>
                <a:gd name="connsiteX2" fmla="*/ 0 w 1227221"/>
                <a:gd name="connsiteY2" fmla="*/ 613611 h 1227221"/>
                <a:gd name="connsiteX3" fmla="*/ 613611 w 1227221"/>
                <a:gd name="connsiteY3" fmla="*/ 0 h 1227221"/>
                <a:gd name="connsiteX4" fmla="*/ 1227221 w 1227221"/>
                <a:gd name="connsiteY4" fmla="*/ 613611 h 1227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7221" h="1227221">
                  <a:moveTo>
                    <a:pt x="1227221" y="613611"/>
                  </a:moveTo>
                  <a:cubicBezTo>
                    <a:pt x="1227221" y="952498"/>
                    <a:pt x="952498" y="1227221"/>
                    <a:pt x="613611" y="1227221"/>
                  </a:cubicBezTo>
                  <a:cubicBezTo>
                    <a:pt x="274723" y="1227221"/>
                    <a:pt x="0" y="952498"/>
                    <a:pt x="0" y="613611"/>
                  </a:cubicBezTo>
                  <a:cubicBezTo>
                    <a:pt x="0" y="274723"/>
                    <a:pt x="274723" y="0"/>
                    <a:pt x="613611" y="0"/>
                  </a:cubicBezTo>
                  <a:cubicBezTo>
                    <a:pt x="952498" y="0"/>
                    <a:pt x="1227221" y="274723"/>
                    <a:pt x="1227221" y="613611"/>
                  </a:cubicBezTo>
                  <a:close/>
                </a:path>
              </a:pathLst>
            </a:custGeom>
            <a:solidFill>
              <a:srgbClr val="50E6FF"/>
            </a:solidFill>
            <a:ln w="72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86A20C54-DB24-43A3-8DE9-211DBC27A889}"/>
                </a:ext>
              </a:extLst>
            </p:cNvPr>
            <p:cNvSpPr/>
            <p:nvPr/>
          </p:nvSpPr>
          <p:spPr>
            <a:xfrm>
              <a:off x="-4820329" y="4222651"/>
              <a:ext cx="1227221" cy="1227221"/>
            </a:xfrm>
            <a:custGeom>
              <a:avLst/>
              <a:gdLst>
                <a:gd name="connsiteX0" fmla="*/ 1213144 w 1227221"/>
                <a:gd name="connsiteY0" fmla="*/ 14077 h 1227221"/>
                <a:gd name="connsiteX1" fmla="*/ 1213144 w 1227221"/>
                <a:gd name="connsiteY1" fmla="*/ 1213144 h 1227221"/>
                <a:gd name="connsiteX2" fmla="*/ 14077 w 1227221"/>
                <a:gd name="connsiteY2" fmla="*/ 1213144 h 1227221"/>
                <a:gd name="connsiteX3" fmla="*/ 14077 w 1227221"/>
                <a:gd name="connsiteY3" fmla="*/ 14077 h 1227221"/>
                <a:gd name="connsiteX4" fmla="*/ 1213144 w 1227221"/>
                <a:gd name="connsiteY4" fmla="*/ 14077 h 1227221"/>
                <a:gd name="connsiteX5" fmla="*/ 1227221 w 1227221"/>
                <a:gd name="connsiteY5" fmla="*/ 0 h 1227221"/>
                <a:gd name="connsiteX6" fmla="*/ 0 w 1227221"/>
                <a:gd name="connsiteY6" fmla="*/ 0 h 1227221"/>
                <a:gd name="connsiteX7" fmla="*/ 0 w 1227221"/>
                <a:gd name="connsiteY7" fmla="*/ 1227221 h 1227221"/>
                <a:gd name="connsiteX8" fmla="*/ 1227221 w 1227221"/>
                <a:gd name="connsiteY8" fmla="*/ 1227221 h 1227221"/>
                <a:gd name="connsiteX9" fmla="*/ 1227221 w 1227221"/>
                <a:gd name="connsiteY9" fmla="*/ 0 h 1227221"/>
                <a:gd name="connsiteX10" fmla="*/ 1227221 w 1227221"/>
                <a:gd name="connsiteY10" fmla="*/ 0 h 1227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27221" h="1227221">
                  <a:moveTo>
                    <a:pt x="1213144" y="14077"/>
                  </a:moveTo>
                  <a:lnTo>
                    <a:pt x="1213144" y="1213144"/>
                  </a:lnTo>
                  <a:lnTo>
                    <a:pt x="14077" y="1213144"/>
                  </a:lnTo>
                  <a:lnTo>
                    <a:pt x="14077" y="14077"/>
                  </a:lnTo>
                  <a:lnTo>
                    <a:pt x="1213144" y="14077"/>
                  </a:lnTo>
                  <a:moveTo>
                    <a:pt x="1227221" y="0"/>
                  </a:moveTo>
                  <a:lnTo>
                    <a:pt x="0" y="0"/>
                  </a:lnTo>
                  <a:lnTo>
                    <a:pt x="0" y="1227221"/>
                  </a:lnTo>
                  <a:lnTo>
                    <a:pt x="1227221" y="1227221"/>
                  </a:lnTo>
                  <a:lnTo>
                    <a:pt x="1227221" y="0"/>
                  </a:lnTo>
                  <a:lnTo>
                    <a:pt x="1227221" y="0"/>
                  </a:lnTo>
                  <a:close/>
                </a:path>
              </a:pathLst>
            </a:custGeom>
            <a:solidFill>
              <a:srgbClr val="0078D4"/>
            </a:solidFill>
            <a:ln w="72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293A437D-ADCA-4AF2-B567-A92D622C6CD9}"/>
                </a:ext>
              </a:extLst>
            </p:cNvPr>
            <p:cNvSpPr/>
            <p:nvPr/>
          </p:nvSpPr>
          <p:spPr>
            <a:xfrm>
              <a:off x="-4820329" y="4222651"/>
              <a:ext cx="1227221" cy="1227221"/>
            </a:xfrm>
            <a:custGeom>
              <a:avLst/>
              <a:gdLst>
                <a:gd name="connsiteX0" fmla="*/ 613611 w 1227221"/>
                <a:gd name="connsiteY0" fmla="*/ 14077 h 1227221"/>
                <a:gd name="connsiteX1" fmla="*/ 1213144 w 1227221"/>
                <a:gd name="connsiteY1" fmla="*/ 613611 h 1227221"/>
                <a:gd name="connsiteX2" fmla="*/ 613611 w 1227221"/>
                <a:gd name="connsiteY2" fmla="*/ 1213144 h 1227221"/>
                <a:gd name="connsiteX3" fmla="*/ 14077 w 1227221"/>
                <a:gd name="connsiteY3" fmla="*/ 613611 h 1227221"/>
                <a:gd name="connsiteX4" fmla="*/ 613611 w 1227221"/>
                <a:gd name="connsiteY4" fmla="*/ 14077 h 1227221"/>
                <a:gd name="connsiteX5" fmla="*/ 613611 w 1227221"/>
                <a:gd name="connsiteY5" fmla="*/ 0 h 1227221"/>
                <a:gd name="connsiteX6" fmla="*/ 0 w 1227221"/>
                <a:gd name="connsiteY6" fmla="*/ 613611 h 1227221"/>
                <a:gd name="connsiteX7" fmla="*/ 613611 w 1227221"/>
                <a:gd name="connsiteY7" fmla="*/ 1227221 h 1227221"/>
                <a:gd name="connsiteX8" fmla="*/ 1227221 w 1227221"/>
                <a:gd name="connsiteY8" fmla="*/ 613611 h 1227221"/>
                <a:gd name="connsiteX9" fmla="*/ 613611 w 1227221"/>
                <a:gd name="connsiteY9" fmla="*/ 0 h 1227221"/>
                <a:gd name="connsiteX10" fmla="*/ 613611 w 1227221"/>
                <a:gd name="connsiteY10" fmla="*/ 0 h 1227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27221" h="1227221">
                  <a:moveTo>
                    <a:pt x="613611" y="14077"/>
                  </a:moveTo>
                  <a:cubicBezTo>
                    <a:pt x="944166" y="14077"/>
                    <a:pt x="1213144" y="283055"/>
                    <a:pt x="1213144" y="613611"/>
                  </a:cubicBezTo>
                  <a:cubicBezTo>
                    <a:pt x="1213144" y="944166"/>
                    <a:pt x="944166" y="1213144"/>
                    <a:pt x="613611" y="1213144"/>
                  </a:cubicBezTo>
                  <a:cubicBezTo>
                    <a:pt x="283055" y="1213144"/>
                    <a:pt x="14077" y="944166"/>
                    <a:pt x="14077" y="613611"/>
                  </a:cubicBezTo>
                  <a:cubicBezTo>
                    <a:pt x="14077" y="283055"/>
                    <a:pt x="283055" y="14077"/>
                    <a:pt x="613611" y="14077"/>
                  </a:cubicBezTo>
                  <a:moveTo>
                    <a:pt x="613611" y="0"/>
                  </a:moveTo>
                  <a:cubicBezTo>
                    <a:pt x="274753" y="0"/>
                    <a:pt x="0" y="274753"/>
                    <a:pt x="0" y="613611"/>
                  </a:cubicBezTo>
                  <a:cubicBezTo>
                    <a:pt x="0" y="952468"/>
                    <a:pt x="274753" y="1227221"/>
                    <a:pt x="613611" y="1227221"/>
                  </a:cubicBezTo>
                  <a:cubicBezTo>
                    <a:pt x="952468" y="1227221"/>
                    <a:pt x="1227221" y="952468"/>
                    <a:pt x="1227221" y="613611"/>
                  </a:cubicBezTo>
                  <a:cubicBezTo>
                    <a:pt x="1227221" y="274753"/>
                    <a:pt x="952540" y="0"/>
                    <a:pt x="613611" y="0"/>
                  </a:cubicBezTo>
                  <a:lnTo>
                    <a:pt x="613611" y="0"/>
                  </a:lnTo>
                  <a:close/>
                </a:path>
              </a:pathLst>
            </a:custGeom>
            <a:solidFill>
              <a:srgbClr val="0078D4"/>
            </a:solidFill>
            <a:ln w="72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3DD24260-019F-4063-8C13-DF891912BB72}"/>
                </a:ext>
              </a:extLst>
            </p:cNvPr>
            <p:cNvSpPr/>
            <p:nvPr/>
          </p:nvSpPr>
          <p:spPr>
            <a:xfrm>
              <a:off x="-3412778" y="4222651"/>
              <a:ext cx="1227221" cy="1227221"/>
            </a:xfrm>
            <a:custGeom>
              <a:avLst/>
              <a:gdLst>
                <a:gd name="connsiteX0" fmla="*/ 1213144 w 1227221"/>
                <a:gd name="connsiteY0" fmla="*/ 14077 h 1227221"/>
                <a:gd name="connsiteX1" fmla="*/ 1213144 w 1227221"/>
                <a:gd name="connsiteY1" fmla="*/ 1213144 h 1227221"/>
                <a:gd name="connsiteX2" fmla="*/ 14077 w 1227221"/>
                <a:gd name="connsiteY2" fmla="*/ 1213144 h 1227221"/>
                <a:gd name="connsiteX3" fmla="*/ 14077 w 1227221"/>
                <a:gd name="connsiteY3" fmla="*/ 14077 h 1227221"/>
                <a:gd name="connsiteX4" fmla="*/ 1213144 w 1227221"/>
                <a:gd name="connsiteY4" fmla="*/ 14077 h 1227221"/>
                <a:gd name="connsiteX5" fmla="*/ 1227221 w 1227221"/>
                <a:gd name="connsiteY5" fmla="*/ 0 h 1227221"/>
                <a:gd name="connsiteX6" fmla="*/ 0 w 1227221"/>
                <a:gd name="connsiteY6" fmla="*/ 0 h 1227221"/>
                <a:gd name="connsiteX7" fmla="*/ 0 w 1227221"/>
                <a:gd name="connsiteY7" fmla="*/ 1227221 h 1227221"/>
                <a:gd name="connsiteX8" fmla="*/ 1227221 w 1227221"/>
                <a:gd name="connsiteY8" fmla="*/ 1227221 h 1227221"/>
                <a:gd name="connsiteX9" fmla="*/ 1227221 w 1227221"/>
                <a:gd name="connsiteY9" fmla="*/ 0 h 1227221"/>
                <a:gd name="connsiteX10" fmla="*/ 1227221 w 1227221"/>
                <a:gd name="connsiteY10" fmla="*/ 0 h 1227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27221" h="1227221">
                  <a:moveTo>
                    <a:pt x="1213144" y="14077"/>
                  </a:moveTo>
                  <a:lnTo>
                    <a:pt x="1213144" y="1213144"/>
                  </a:lnTo>
                  <a:lnTo>
                    <a:pt x="14077" y="1213144"/>
                  </a:lnTo>
                  <a:lnTo>
                    <a:pt x="14077" y="14077"/>
                  </a:lnTo>
                  <a:lnTo>
                    <a:pt x="1213144" y="14077"/>
                  </a:lnTo>
                  <a:moveTo>
                    <a:pt x="1227221" y="0"/>
                  </a:moveTo>
                  <a:lnTo>
                    <a:pt x="0" y="0"/>
                  </a:lnTo>
                  <a:lnTo>
                    <a:pt x="0" y="1227221"/>
                  </a:lnTo>
                  <a:lnTo>
                    <a:pt x="1227221" y="1227221"/>
                  </a:lnTo>
                  <a:lnTo>
                    <a:pt x="1227221" y="0"/>
                  </a:lnTo>
                  <a:lnTo>
                    <a:pt x="1227221" y="0"/>
                  </a:lnTo>
                  <a:close/>
                </a:path>
              </a:pathLst>
            </a:custGeom>
            <a:solidFill>
              <a:srgbClr val="0078D4"/>
            </a:solidFill>
            <a:ln w="72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B42A1882-F1A5-4B03-92F7-223F64352643}"/>
                </a:ext>
              </a:extLst>
            </p:cNvPr>
            <p:cNvSpPr/>
            <p:nvPr/>
          </p:nvSpPr>
          <p:spPr>
            <a:xfrm>
              <a:off x="-3412778" y="4222651"/>
              <a:ext cx="1227221" cy="1227221"/>
            </a:xfrm>
            <a:custGeom>
              <a:avLst/>
              <a:gdLst>
                <a:gd name="connsiteX0" fmla="*/ 613611 w 1227221"/>
                <a:gd name="connsiteY0" fmla="*/ 14077 h 1227221"/>
                <a:gd name="connsiteX1" fmla="*/ 1213144 w 1227221"/>
                <a:gd name="connsiteY1" fmla="*/ 613611 h 1227221"/>
                <a:gd name="connsiteX2" fmla="*/ 613611 w 1227221"/>
                <a:gd name="connsiteY2" fmla="*/ 1213144 h 1227221"/>
                <a:gd name="connsiteX3" fmla="*/ 14077 w 1227221"/>
                <a:gd name="connsiteY3" fmla="*/ 613611 h 1227221"/>
                <a:gd name="connsiteX4" fmla="*/ 613611 w 1227221"/>
                <a:gd name="connsiteY4" fmla="*/ 14077 h 1227221"/>
                <a:gd name="connsiteX5" fmla="*/ 613611 w 1227221"/>
                <a:gd name="connsiteY5" fmla="*/ 0 h 1227221"/>
                <a:gd name="connsiteX6" fmla="*/ 0 w 1227221"/>
                <a:gd name="connsiteY6" fmla="*/ 613611 h 1227221"/>
                <a:gd name="connsiteX7" fmla="*/ 613611 w 1227221"/>
                <a:gd name="connsiteY7" fmla="*/ 1227221 h 1227221"/>
                <a:gd name="connsiteX8" fmla="*/ 1227221 w 1227221"/>
                <a:gd name="connsiteY8" fmla="*/ 613611 h 1227221"/>
                <a:gd name="connsiteX9" fmla="*/ 613611 w 1227221"/>
                <a:gd name="connsiteY9" fmla="*/ 0 h 1227221"/>
                <a:gd name="connsiteX10" fmla="*/ 613611 w 1227221"/>
                <a:gd name="connsiteY10" fmla="*/ 0 h 1227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27221" h="1227221">
                  <a:moveTo>
                    <a:pt x="613611" y="14077"/>
                  </a:moveTo>
                  <a:cubicBezTo>
                    <a:pt x="944166" y="14077"/>
                    <a:pt x="1213144" y="283055"/>
                    <a:pt x="1213144" y="613611"/>
                  </a:cubicBezTo>
                  <a:cubicBezTo>
                    <a:pt x="1213144" y="944166"/>
                    <a:pt x="944166" y="1213144"/>
                    <a:pt x="613611" y="1213144"/>
                  </a:cubicBezTo>
                  <a:cubicBezTo>
                    <a:pt x="283055" y="1213144"/>
                    <a:pt x="14077" y="944166"/>
                    <a:pt x="14077" y="613611"/>
                  </a:cubicBezTo>
                  <a:cubicBezTo>
                    <a:pt x="14077" y="283055"/>
                    <a:pt x="283055" y="14077"/>
                    <a:pt x="613611" y="14077"/>
                  </a:cubicBezTo>
                  <a:moveTo>
                    <a:pt x="613611" y="0"/>
                  </a:moveTo>
                  <a:cubicBezTo>
                    <a:pt x="274753" y="0"/>
                    <a:pt x="0" y="274753"/>
                    <a:pt x="0" y="613611"/>
                  </a:cubicBezTo>
                  <a:cubicBezTo>
                    <a:pt x="0" y="952468"/>
                    <a:pt x="274753" y="1227221"/>
                    <a:pt x="613611" y="1227221"/>
                  </a:cubicBezTo>
                  <a:cubicBezTo>
                    <a:pt x="952468" y="1227221"/>
                    <a:pt x="1227221" y="952468"/>
                    <a:pt x="1227221" y="613611"/>
                  </a:cubicBezTo>
                  <a:cubicBezTo>
                    <a:pt x="1227221" y="274753"/>
                    <a:pt x="952540" y="0"/>
                    <a:pt x="613611" y="0"/>
                  </a:cubicBezTo>
                  <a:lnTo>
                    <a:pt x="613611" y="0"/>
                  </a:lnTo>
                  <a:close/>
                </a:path>
              </a:pathLst>
            </a:custGeom>
            <a:solidFill>
              <a:srgbClr val="0078D4"/>
            </a:solidFill>
            <a:ln w="72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53D12CA3-5437-4FDB-B63C-6E605D7B8935}"/>
                </a:ext>
              </a:extLst>
            </p:cNvPr>
            <p:cNvSpPr/>
            <p:nvPr/>
          </p:nvSpPr>
          <p:spPr>
            <a:xfrm>
              <a:off x="-2005228" y="4222651"/>
              <a:ext cx="1227221" cy="1227221"/>
            </a:xfrm>
            <a:custGeom>
              <a:avLst/>
              <a:gdLst>
                <a:gd name="connsiteX0" fmla="*/ 1213144 w 1227221"/>
                <a:gd name="connsiteY0" fmla="*/ 14077 h 1227221"/>
                <a:gd name="connsiteX1" fmla="*/ 1213144 w 1227221"/>
                <a:gd name="connsiteY1" fmla="*/ 1213144 h 1227221"/>
                <a:gd name="connsiteX2" fmla="*/ 14077 w 1227221"/>
                <a:gd name="connsiteY2" fmla="*/ 1213144 h 1227221"/>
                <a:gd name="connsiteX3" fmla="*/ 14077 w 1227221"/>
                <a:gd name="connsiteY3" fmla="*/ 14077 h 1227221"/>
                <a:gd name="connsiteX4" fmla="*/ 1213144 w 1227221"/>
                <a:gd name="connsiteY4" fmla="*/ 14077 h 1227221"/>
                <a:gd name="connsiteX5" fmla="*/ 1227221 w 1227221"/>
                <a:gd name="connsiteY5" fmla="*/ 0 h 1227221"/>
                <a:gd name="connsiteX6" fmla="*/ 0 w 1227221"/>
                <a:gd name="connsiteY6" fmla="*/ 0 h 1227221"/>
                <a:gd name="connsiteX7" fmla="*/ 0 w 1227221"/>
                <a:gd name="connsiteY7" fmla="*/ 1227221 h 1227221"/>
                <a:gd name="connsiteX8" fmla="*/ 1227221 w 1227221"/>
                <a:gd name="connsiteY8" fmla="*/ 1227221 h 1227221"/>
                <a:gd name="connsiteX9" fmla="*/ 1227221 w 1227221"/>
                <a:gd name="connsiteY9" fmla="*/ 0 h 1227221"/>
                <a:gd name="connsiteX10" fmla="*/ 1227221 w 1227221"/>
                <a:gd name="connsiteY10" fmla="*/ 0 h 1227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27221" h="1227221">
                  <a:moveTo>
                    <a:pt x="1213144" y="14077"/>
                  </a:moveTo>
                  <a:lnTo>
                    <a:pt x="1213144" y="1213144"/>
                  </a:lnTo>
                  <a:lnTo>
                    <a:pt x="14077" y="1213144"/>
                  </a:lnTo>
                  <a:lnTo>
                    <a:pt x="14077" y="14077"/>
                  </a:lnTo>
                  <a:lnTo>
                    <a:pt x="1213144" y="14077"/>
                  </a:lnTo>
                  <a:moveTo>
                    <a:pt x="1227221" y="0"/>
                  </a:moveTo>
                  <a:lnTo>
                    <a:pt x="0" y="0"/>
                  </a:lnTo>
                  <a:lnTo>
                    <a:pt x="0" y="1227221"/>
                  </a:lnTo>
                  <a:lnTo>
                    <a:pt x="1227221" y="1227221"/>
                  </a:lnTo>
                  <a:lnTo>
                    <a:pt x="1227221" y="0"/>
                  </a:lnTo>
                  <a:lnTo>
                    <a:pt x="1227221" y="0"/>
                  </a:lnTo>
                  <a:close/>
                </a:path>
              </a:pathLst>
            </a:custGeom>
            <a:solidFill>
              <a:srgbClr val="0078D4"/>
            </a:solidFill>
            <a:ln w="72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93CD0616-ED72-4CF5-AD82-85BB712289E8}"/>
                </a:ext>
              </a:extLst>
            </p:cNvPr>
            <p:cNvSpPr/>
            <p:nvPr/>
          </p:nvSpPr>
          <p:spPr>
            <a:xfrm>
              <a:off x="-2005228" y="4222651"/>
              <a:ext cx="1227221" cy="1227221"/>
            </a:xfrm>
            <a:custGeom>
              <a:avLst/>
              <a:gdLst>
                <a:gd name="connsiteX0" fmla="*/ 613611 w 1227221"/>
                <a:gd name="connsiteY0" fmla="*/ 14077 h 1227221"/>
                <a:gd name="connsiteX1" fmla="*/ 1213144 w 1227221"/>
                <a:gd name="connsiteY1" fmla="*/ 613611 h 1227221"/>
                <a:gd name="connsiteX2" fmla="*/ 613611 w 1227221"/>
                <a:gd name="connsiteY2" fmla="*/ 1213144 h 1227221"/>
                <a:gd name="connsiteX3" fmla="*/ 14077 w 1227221"/>
                <a:gd name="connsiteY3" fmla="*/ 613611 h 1227221"/>
                <a:gd name="connsiteX4" fmla="*/ 613611 w 1227221"/>
                <a:gd name="connsiteY4" fmla="*/ 14077 h 1227221"/>
                <a:gd name="connsiteX5" fmla="*/ 613611 w 1227221"/>
                <a:gd name="connsiteY5" fmla="*/ 0 h 1227221"/>
                <a:gd name="connsiteX6" fmla="*/ 0 w 1227221"/>
                <a:gd name="connsiteY6" fmla="*/ 613611 h 1227221"/>
                <a:gd name="connsiteX7" fmla="*/ 613611 w 1227221"/>
                <a:gd name="connsiteY7" fmla="*/ 1227221 h 1227221"/>
                <a:gd name="connsiteX8" fmla="*/ 1227221 w 1227221"/>
                <a:gd name="connsiteY8" fmla="*/ 613611 h 1227221"/>
                <a:gd name="connsiteX9" fmla="*/ 613611 w 1227221"/>
                <a:gd name="connsiteY9" fmla="*/ 0 h 1227221"/>
                <a:gd name="connsiteX10" fmla="*/ 613611 w 1227221"/>
                <a:gd name="connsiteY10" fmla="*/ 0 h 1227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27221" h="1227221">
                  <a:moveTo>
                    <a:pt x="613611" y="14077"/>
                  </a:moveTo>
                  <a:cubicBezTo>
                    <a:pt x="944166" y="14077"/>
                    <a:pt x="1213144" y="283055"/>
                    <a:pt x="1213144" y="613611"/>
                  </a:cubicBezTo>
                  <a:cubicBezTo>
                    <a:pt x="1213144" y="944166"/>
                    <a:pt x="944166" y="1213144"/>
                    <a:pt x="613611" y="1213144"/>
                  </a:cubicBezTo>
                  <a:cubicBezTo>
                    <a:pt x="283055" y="1213144"/>
                    <a:pt x="14077" y="944166"/>
                    <a:pt x="14077" y="613611"/>
                  </a:cubicBezTo>
                  <a:cubicBezTo>
                    <a:pt x="14077" y="283055"/>
                    <a:pt x="283055" y="14077"/>
                    <a:pt x="613611" y="14077"/>
                  </a:cubicBezTo>
                  <a:moveTo>
                    <a:pt x="613611" y="0"/>
                  </a:moveTo>
                  <a:cubicBezTo>
                    <a:pt x="274753" y="0"/>
                    <a:pt x="0" y="274753"/>
                    <a:pt x="0" y="613611"/>
                  </a:cubicBezTo>
                  <a:cubicBezTo>
                    <a:pt x="0" y="952468"/>
                    <a:pt x="274753" y="1227221"/>
                    <a:pt x="613611" y="1227221"/>
                  </a:cubicBezTo>
                  <a:cubicBezTo>
                    <a:pt x="952468" y="1227221"/>
                    <a:pt x="1227221" y="952468"/>
                    <a:pt x="1227221" y="613611"/>
                  </a:cubicBezTo>
                  <a:cubicBezTo>
                    <a:pt x="1227221" y="274753"/>
                    <a:pt x="952540" y="0"/>
                    <a:pt x="613611" y="0"/>
                  </a:cubicBezTo>
                  <a:lnTo>
                    <a:pt x="613611" y="0"/>
                  </a:lnTo>
                  <a:close/>
                </a:path>
              </a:pathLst>
            </a:custGeom>
            <a:solidFill>
              <a:srgbClr val="0078D4"/>
            </a:solidFill>
            <a:ln w="72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90CDB697-4143-42DA-9699-CB2720679FAC}"/>
                </a:ext>
              </a:extLst>
            </p:cNvPr>
            <p:cNvSpPr/>
            <p:nvPr/>
          </p:nvSpPr>
          <p:spPr>
            <a:xfrm>
              <a:off x="-597678" y="4222651"/>
              <a:ext cx="1227221" cy="1227221"/>
            </a:xfrm>
            <a:custGeom>
              <a:avLst/>
              <a:gdLst>
                <a:gd name="connsiteX0" fmla="*/ 1213216 w 1227221"/>
                <a:gd name="connsiteY0" fmla="*/ 14077 h 1227221"/>
                <a:gd name="connsiteX1" fmla="*/ 1213216 w 1227221"/>
                <a:gd name="connsiteY1" fmla="*/ 1213144 h 1227221"/>
                <a:gd name="connsiteX2" fmla="*/ 14149 w 1227221"/>
                <a:gd name="connsiteY2" fmla="*/ 1213144 h 1227221"/>
                <a:gd name="connsiteX3" fmla="*/ 14149 w 1227221"/>
                <a:gd name="connsiteY3" fmla="*/ 14077 h 1227221"/>
                <a:gd name="connsiteX4" fmla="*/ 1213216 w 1227221"/>
                <a:gd name="connsiteY4" fmla="*/ 14077 h 1227221"/>
                <a:gd name="connsiteX5" fmla="*/ 1227221 w 1227221"/>
                <a:gd name="connsiteY5" fmla="*/ 0 h 1227221"/>
                <a:gd name="connsiteX6" fmla="*/ 0 w 1227221"/>
                <a:gd name="connsiteY6" fmla="*/ 0 h 1227221"/>
                <a:gd name="connsiteX7" fmla="*/ 0 w 1227221"/>
                <a:gd name="connsiteY7" fmla="*/ 1227221 h 1227221"/>
                <a:gd name="connsiteX8" fmla="*/ 1227221 w 1227221"/>
                <a:gd name="connsiteY8" fmla="*/ 1227221 h 1227221"/>
                <a:gd name="connsiteX9" fmla="*/ 1227221 w 1227221"/>
                <a:gd name="connsiteY9" fmla="*/ 0 h 1227221"/>
                <a:gd name="connsiteX10" fmla="*/ 1227221 w 1227221"/>
                <a:gd name="connsiteY10" fmla="*/ 0 h 1227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27221" h="1227221">
                  <a:moveTo>
                    <a:pt x="1213216" y="14077"/>
                  </a:moveTo>
                  <a:lnTo>
                    <a:pt x="1213216" y="1213144"/>
                  </a:lnTo>
                  <a:lnTo>
                    <a:pt x="14149" y="1213144"/>
                  </a:lnTo>
                  <a:lnTo>
                    <a:pt x="14149" y="14077"/>
                  </a:lnTo>
                  <a:lnTo>
                    <a:pt x="1213216" y="14077"/>
                  </a:lnTo>
                  <a:moveTo>
                    <a:pt x="1227221" y="0"/>
                  </a:moveTo>
                  <a:lnTo>
                    <a:pt x="0" y="0"/>
                  </a:lnTo>
                  <a:lnTo>
                    <a:pt x="0" y="1227221"/>
                  </a:lnTo>
                  <a:lnTo>
                    <a:pt x="1227221" y="1227221"/>
                  </a:lnTo>
                  <a:lnTo>
                    <a:pt x="1227221" y="0"/>
                  </a:lnTo>
                  <a:lnTo>
                    <a:pt x="1227221" y="0"/>
                  </a:lnTo>
                  <a:close/>
                </a:path>
              </a:pathLst>
            </a:custGeom>
            <a:solidFill>
              <a:srgbClr val="0078D4"/>
            </a:solidFill>
            <a:ln w="72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B98144DE-6AB2-4933-994C-9686FCDFA2C3}"/>
                </a:ext>
              </a:extLst>
            </p:cNvPr>
            <p:cNvSpPr/>
            <p:nvPr/>
          </p:nvSpPr>
          <p:spPr>
            <a:xfrm>
              <a:off x="-597678" y="4222651"/>
              <a:ext cx="1227221" cy="1227221"/>
            </a:xfrm>
            <a:custGeom>
              <a:avLst/>
              <a:gdLst>
                <a:gd name="connsiteX0" fmla="*/ 613611 w 1227221"/>
                <a:gd name="connsiteY0" fmla="*/ 14077 h 1227221"/>
                <a:gd name="connsiteX1" fmla="*/ 1213144 w 1227221"/>
                <a:gd name="connsiteY1" fmla="*/ 613611 h 1227221"/>
                <a:gd name="connsiteX2" fmla="*/ 613611 w 1227221"/>
                <a:gd name="connsiteY2" fmla="*/ 1213144 h 1227221"/>
                <a:gd name="connsiteX3" fmla="*/ 14077 w 1227221"/>
                <a:gd name="connsiteY3" fmla="*/ 613611 h 1227221"/>
                <a:gd name="connsiteX4" fmla="*/ 613611 w 1227221"/>
                <a:gd name="connsiteY4" fmla="*/ 14077 h 1227221"/>
                <a:gd name="connsiteX5" fmla="*/ 613611 w 1227221"/>
                <a:gd name="connsiteY5" fmla="*/ 0 h 1227221"/>
                <a:gd name="connsiteX6" fmla="*/ 0 w 1227221"/>
                <a:gd name="connsiteY6" fmla="*/ 613611 h 1227221"/>
                <a:gd name="connsiteX7" fmla="*/ 613611 w 1227221"/>
                <a:gd name="connsiteY7" fmla="*/ 1227221 h 1227221"/>
                <a:gd name="connsiteX8" fmla="*/ 1227221 w 1227221"/>
                <a:gd name="connsiteY8" fmla="*/ 613611 h 1227221"/>
                <a:gd name="connsiteX9" fmla="*/ 613611 w 1227221"/>
                <a:gd name="connsiteY9" fmla="*/ 0 h 1227221"/>
                <a:gd name="connsiteX10" fmla="*/ 613611 w 1227221"/>
                <a:gd name="connsiteY10" fmla="*/ 0 h 1227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27221" h="1227221">
                  <a:moveTo>
                    <a:pt x="613611" y="14077"/>
                  </a:moveTo>
                  <a:cubicBezTo>
                    <a:pt x="944166" y="14077"/>
                    <a:pt x="1213144" y="283055"/>
                    <a:pt x="1213144" y="613611"/>
                  </a:cubicBezTo>
                  <a:cubicBezTo>
                    <a:pt x="1213144" y="944166"/>
                    <a:pt x="944166" y="1213144"/>
                    <a:pt x="613611" y="1213144"/>
                  </a:cubicBezTo>
                  <a:cubicBezTo>
                    <a:pt x="283055" y="1213144"/>
                    <a:pt x="14077" y="944166"/>
                    <a:pt x="14077" y="613611"/>
                  </a:cubicBezTo>
                  <a:cubicBezTo>
                    <a:pt x="14077" y="283055"/>
                    <a:pt x="283055" y="14077"/>
                    <a:pt x="613611" y="14077"/>
                  </a:cubicBezTo>
                  <a:moveTo>
                    <a:pt x="613611" y="0"/>
                  </a:moveTo>
                  <a:cubicBezTo>
                    <a:pt x="274753" y="0"/>
                    <a:pt x="0" y="274753"/>
                    <a:pt x="0" y="613611"/>
                  </a:cubicBezTo>
                  <a:cubicBezTo>
                    <a:pt x="0" y="952468"/>
                    <a:pt x="274753" y="1227221"/>
                    <a:pt x="613611" y="1227221"/>
                  </a:cubicBezTo>
                  <a:cubicBezTo>
                    <a:pt x="952468" y="1227221"/>
                    <a:pt x="1227221" y="952468"/>
                    <a:pt x="1227221" y="613611"/>
                  </a:cubicBezTo>
                  <a:cubicBezTo>
                    <a:pt x="1227221" y="274753"/>
                    <a:pt x="952540" y="0"/>
                    <a:pt x="613611" y="0"/>
                  </a:cubicBezTo>
                  <a:lnTo>
                    <a:pt x="613611" y="0"/>
                  </a:lnTo>
                  <a:close/>
                </a:path>
              </a:pathLst>
            </a:custGeom>
            <a:solidFill>
              <a:srgbClr val="0078D4"/>
            </a:solidFill>
            <a:ln w="72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79484A96-CC9A-4FB6-B5D5-CC321C37B311}"/>
                </a:ext>
              </a:extLst>
            </p:cNvPr>
            <p:cNvSpPr/>
            <p:nvPr/>
          </p:nvSpPr>
          <p:spPr>
            <a:xfrm>
              <a:off x="-6227879" y="5630201"/>
              <a:ext cx="1227221" cy="1227221"/>
            </a:xfrm>
            <a:custGeom>
              <a:avLst/>
              <a:gdLst>
                <a:gd name="connsiteX0" fmla="*/ 1213144 w 1227221"/>
                <a:gd name="connsiteY0" fmla="*/ 14077 h 1227221"/>
                <a:gd name="connsiteX1" fmla="*/ 1213144 w 1227221"/>
                <a:gd name="connsiteY1" fmla="*/ 1213144 h 1227221"/>
                <a:gd name="connsiteX2" fmla="*/ 14077 w 1227221"/>
                <a:gd name="connsiteY2" fmla="*/ 1213144 h 1227221"/>
                <a:gd name="connsiteX3" fmla="*/ 14077 w 1227221"/>
                <a:gd name="connsiteY3" fmla="*/ 14077 h 1227221"/>
                <a:gd name="connsiteX4" fmla="*/ 1213144 w 1227221"/>
                <a:gd name="connsiteY4" fmla="*/ 14077 h 1227221"/>
                <a:gd name="connsiteX5" fmla="*/ 1227221 w 1227221"/>
                <a:gd name="connsiteY5" fmla="*/ 0 h 1227221"/>
                <a:gd name="connsiteX6" fmla="*/ 0 w 1227221"/>
                <a:gd name="connsiteY6" fmla="*/ 0 h 1227221"/>
                <a:gd name="connsiteX7" fmla="*/ 0 w 1227221"/>
                <a:gd name="connsiteY7" fmla="*/ 1227221 h 1227221"/>
                <a:gd name="connsiteX8" fmla="*/ 1227221 w 1227221"/>
                <a:gd name="connsiteY8" fmla="*/ 1227221 h 1227221"/>
                <a:gd name="connsiteX9" fmla="*/ 1227221 w 1227221"/>
                <a:gd name="connsiteY9" fmla="*/ 0 h 1227221"/>
                <a:gd name="connsiteX10" fmla="*/ 1227221 w 1227221"/>
                <a:gd name="connsiteY10" fmla="*/ 0 h 1227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27221" h="1227221">
                  <a:moveTo>
                    <a:pt x="1213144" y="14077"/>
                  </a:moveTo>
                  <a:lnTo>
                    <a:pt x="1213144" y="1213144"/>
                  </a:lnTo>
                  <a:lnTo>
                    <a:pt x="14077" y="1213144"/>
                  </a:lnTo>
                  <a:lnTo>
                    <a:pt x="14077" y="14077"/>
                  </a:lnTo>
                  <a:lnTo>
                    <a:pt x="1213144" y="14077"/>
                  </a:lnTo>
                  <a:moveTo>
                    <a:pt x="1227221" y="0"/>
                  </a:moveTo>
                  <a:lnTo>
                    <a:pt x="0" y="0"/>
                  </a:lnTo>
                  <a:lnTo>
                    <a:pt x="0" y="1227221"/>
                  </a:lnTo>
                  <a:lnTo>
                    <a:pt x="1227221" y="1227221"/>
                  </a:lnTo>
                  <a:lnTo>
                    <a:pt x="1227221" y="0"/>
                  </a:lnTo>
                  <a:lnTo>
                    <a:pt x="1227221" y="0"/>
                  </a:lnTo>
                  <a:close/>
                </a:path>
              </a:pathLst>
            </a:custGeom>
            <a:solidFill>
              <a:srgbClr val="0078D4"/>
            </a:solidFill>
            <a:ln w="72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19F6E2F0-8187-4210-8799-61C93A0AF63B}"/>
                </a:ext>
              </a:extLst>
            </p:cNvPr>
            <p:cNvSpPr/>
            <p:nvPr/>
          </p:nvSpPr>
          <p:spPr>
            <a:xfrm>
              <a:off x="-6227879" y="5630201"/>
              <a:ext cx="1227221" cy="1227221"/>
            </a:xfrm>
            <a:custGeom>
              <a:avLst/>
              <a:gdLst>
                <a:gd name="connsiteX0" fmla="*/ 613611 w 1227221"/>
                <a:gd name="connsiteY0" fmla="*/ 14077 h 1227221"/>
                <a:gd name="connsiteX1" fmla="*/ 1213144 w 1227221"/>
                <a:gd name="connsiteY1" fmla="*/ 613611 h 1227221"/>
                <a:gd name="connsiteX2" fmla="*/ 613611 w 1227221"/>
                <a:gd name="connsiteY2" fmla="*/ 1213144 h 1227221"/>
                <a:gd name="connsiteX3" fmla="*/ 14077 w 1227221"/>
                <a:gd name="connsiteY3" fmla="*/ 613611 h 1227221"/>
                <a:gd name="connsiteX4" fmla="*/ 613611 w 1227221"/>
                <a:gd name="connsiteY4" fmla="*/ 14077 h 1227221"/>
                <a:gd name="connsiteX5" fmla="*/ 613611 w 1227221"/>
                <a:gd name="connsiteY5" fmla="*/ 0 h 1227221"/>
                <a:gd name="connsiteX6" fmla="*/ 0 w 1227221"/>
                <a:gd name="connsiteY6" fmla="*/ 613611 h 1227221"/>
                <a:gd name="connsiteX7" fmla="*/ 613611 w 1227221"/>
                <a:gd name="connsiteY7" fmla="*/ 1227221 h 1227221"/>
                <a:gd name="connsiteX8" fmla="*/ 1227221 w 1227221"/>
                <a:gd name="connsiteY8" fmla="*/ 613611 h 1227221"/>
                <a:gd name="connsiteX9" fmla="*/ 613611 w 1227221"/>
                <a:gd name="connsiteY9" fmla="*/ 0 h 1227221"/>
                <a:gd name="connsiteX10" fmla="*/ 613611 w 1227221"/>
                <a:gd name="connsiteY10" fmla="*/ 0 h 1227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27221" h="1227221">
                  <a:moveTo>
                    <a:pt x="613611" y="14077"/>
                  </a:moveTo>
                  <a:cubicBezTo>
                    <a:pt x="944166" y="14077"/>
                    <a:pt x="1213144" y="283055"/>
                    <a:pt x="1213144" y="613611"/>
                  </a:cubicBezTo>
                  <a:cubicBezTo>
                    <a:pt x="1213144" y="944166"/>
                    <a:pt x="944166" y="1213144"/>
                    <a:pt x="613611" y="1213144"/>
                  </a:cubicBezTo>
                  <a:cubicBezTo>
                    <a:pt x="283055" y="1213144"/>
                    <a:pt x="14077" y="944238"/>
                    <a:pt x="14077" y="613611"/>
                  </a:cubicBezTo>
                  <a:cubicBezTo>
                    <a:pt x="14077" y="282983"/>
                    <a:pt x="283055" y="14077"/>
                    <a:pt x="613611" y="14077"/>
                  </a:cubicBezTo>
                  <a:moveTo>
                    <a:pt x="613611" y="0"/>
                  </a:moveTo>
                  <a:cubicBezTo>
                    <a:pt x="274753" y="0"/>
                    <a:pt x="0" y="274753"/>
                    <a:pt x="0" y="613611"/>
                  </a:cubicBezTo>
                  <a:cubicBezTo>
                    <a:pt x="0" y="952468"/>
                    <a:pt x="274753" y="1227221"/>
                    <a:pt x="613611" y="1227221"/>
                  </a:cubicBezTo>
                  <a:cubicBezTo>
                    <a:pt x="952468" y="1227221"/>
                    <a:pt x="1227221" y="952468"/>
                    <a:pt x="1227221" y="613611"/>
                  </a:cubicBezTo>
                  <a:cubicBezTo>
                    <a:pt x="1227221" y="274753"/>
                    <a:pt x="952468" y="0"/>
                    <a:pt x="613611" y="0"/>
                  </a:cubicBezTo>
                  <a:lnTo>
                    <a:pt x="613611" y="0"/>
                  </a:lnTo>
                  <a:close/>
                </a:path>
              </a:pathLst>
            </a:custGeom>
            <a:solidFill>
              <a:srgbClr val="0078D4"/>
            </a:solidFill>
            <a:ln w="72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8F821E91-2119-46E5-87CB-7AD5144AC9C7}"/>
                </a:ext>
              </a:extLst>
            </p:cNvPr>
            <p:cNvSpPr/>
            <p:nvPr/>
          </p:nvSpPr>
          <p:spPr>
            <a:xfrm>
              <a:off x="-4820329" y="5630201"/>
              <a:ext cx="1227221" cy="1227221"/>
            </a:xfrm>
            <a:custGeom>
              <a:avLst/>
              <a:gdLst>
                <a:gd name="connsiteX0" fmla="*/ 1213144 w 1227221"/>
                <a:gd name="connsiteY0" fmla="*/ 14077 h 1227221"/>
                <a:gd name="connsiteX1" fmla="*/ 1213144 w 1227221"/>
                <a:gd name="connsiteY1" fmla="*/ 1213144 h 1227221"/>
                <a:gd name="connsiteX2" fmla="*/ 14077 w 1227221"/>
                <a:gd name="connsiteY2" fmla="*/ 1213144 h 1227221"/>
                <a:gd name="connsiteX3" fmla="*/ 14077 w 1227221"/>
                <a:gd name="connsiteY3" fmla="*/ 14077 h 1227221"/>
                <a:gd name="connsiteX4" fmla="*/ 1213144 w 1227221"/>
                <a:gd name="connsiteY4" fmla="*/ 14077 h 1227221"/>
                <a:gd name="connsiteX5" fmla="*/ 1227221 w 1227221"/>
                <a:gd name="connsiteY5" fmla="*/ 0 h 1227221"/>
                <a:gd name="connsiteX6" fmla="*/ 0 w 1227221"/>
                <a:gd name="connsiteY6" fmla="*/ 0 h 1227221"/>
                <a:gd name="connsiteX7" fmla="*/ 0 w 1227221"/>
                <a:gd name="connsiteY7" fmla="*/ 1227221 h 1227221"/>
                <a:gd name="connsiteX8" fmla="*/ 1227221 w 1227221"/>
                <a:gd name="connsiteY8" fmla="*/ 1227221 h 1227221"/>
                <a:gd name="connsiteX9" fmla="*/ 1227221 w 1227221"/>
                <a:gd name="connsiteY9" fmla="*/ 0 h 1227221"/>
                <a:gd name="connsiteX10" fmla="*/ 1227221 w 1227221"/>
                <a:gd name="connsiteY10" fmla="*/ 0 h 1227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27221" h="1227221">
                  <a:moveTo>
                    <a:pt x="1213144" y="14077"/>
                  </a:moveTo>
                  <a:lnTo>
                    <a:pt x="1213144" y="1213144"/>
                  </a:lnTo>
                  <a:lnTo>
                    <a:pt x="14077" y="1213144"/>
                  </a:lnTo>
                  <a:lnTo>
                    <a:pt x="14077" y="14077"/>
                  </a:lnTo>
                  <a:lnTo>
                    <a:pt x="1213144" y="14077"/>
                  </a:lnTo>
                  <a:moveTo>
                    <a:pt x="1227221" y="0"/>
                  </a:moveTo>
                  <a:lnTo>
                    <a:pt x="0" y="0"/>
                  </a:lnTo>
                  <a:lnTo>
                    <a:pt x="0" y="1227221"/>
                  </a:lnTo>
                  <a:lnTo>
                    <a:pt x="1227221" y="1227221"/>
                  </a:lnTo>
                  <a:lnTo>
                    <a:pt x="1227221" y="0"/>
                  </a:lnTo>
                  <a:lnTo>
                    <a:pt x="1227221" y="0"/>
                  </a:lnTo>
                  <a:close/>
                </a:path>
              </a:pathLst>
            </a:custGeom>
            <a:solidFill>
              <a:srgbClr val="0078D4"/>
            </a:solidFill>
            <a:ln w="72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35CB957A-86AD-4999-AA6C-23114E27DB77}"/>
                </a:ext>
              </a:extLst>
            </p:cNvPr>
            <p:cNvSpPr/>
            <p:nvPr/>
          </p:nvSpPr>
          <p:spPr>
            <a:xfrm>
              <a:off x="-4820329" y="5630201"/>
              <a:ext cx="1227221" cy="1227221"/>
            </a:xfrm>
            <a:custGeom>
              <a:avLst/>
              <a:gdLst>
                <a:gd name="connsiteX0" fmla="*/ 1227221 w 1227221"/>
                <a:gd name="connsiteY0" fmla="*/ 613610 h 1227221"/>
                <a:gd name="connsiteX1" fmla="*/ 613611 w 1227221"/>
                <a:gd name="connsiteY1" fmla="*/ 1227221 h 1227221"/>
                <a:gd name="connsiteX2" fmla="*/ 0 w 1227221"/>
                <a:gd name="connsiteY2" fmla="*/ 613610 h 1227221"/>
                <a:gd name="connsiteX3" fmla="*/ 613611 w 1227221"/>
                <a:gd name="connsiteY3" fmla="*/ 0 h 1227221"/>
                <a:gd name="connsiteX4" fmla="*/ 1227221 w 1227221"/>
                <a:gd name="connsiteY4" fmla="*/ 613610 h 1227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7221" h="1227221">
                  <a:moveTo>
                    <a:pt x="1227221" y="613610"/>
                  </a:moveTo>
                  <a:cubicBezTo>
                    <a:pt x="1227221" y="952498"/>
                    <a:pt x="952498" y="1227221"/>
                    <a:pt x="613611" y="1227221"/>
                  </a:cubicBezTo>
                  <a:cubicBezTo>
                    <a:pt x="274723" y="1227221"/>
                    <a:pt x="0" y="952498"/>
                    <a:pt x="0" y="613610"/>
                  </a:cubicBezTo>
                  <a:cubicBezTo>
                    <a:pt x="0" y="274723"/>
                    <a:pt x="274723" y="0"/>
                    <a:pt x="613611" y="0"/>
                  </a:cubicBezTo>
                  <a:cubicBezTo>
                    <a:pt x="952498" y="0"/>
                    <a:pt x="1227221" y="274723"/>
                    <a:pt x="1227221" y="613610"/>
                  </a:cubicBezTo>
                  <a:close/>
                </a:path>
              </a:pathLst>
            </a:custGeom>
            <a:solidFill>
              <a:srgbClr val="0078D4"/>
            </a:solidFill>
            <a:ln w="72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8E12B4BE-F042-4FA3-B3C5-552EF9B54774}"/>
                </a:ext>
              </a:extLst>
            </p:cNvPr>
            <p:cNvSpPr/>
            <p:nvPr/>
          </p:nvSpPr>
          <p:spPr>
            <a:xfrm>
              <a:off x="-3412778" y="5630201"/>
              <a:ext cx="1227221" cy="1227221"/>
            </a:xfrm>
            <a:custGeom>
              <a:avLst/>
              <a:gdLst>
                <a:gd name="connsiteX0" fmla="*/ 1213144 w 1227221"/>
                <a:gd name="connsiteY0" fmla="*/ 14077 h 1227221"/>
                <a:gd name="connsiteX1" fmla="*/ 1213144 w 1227221"/>
                <a:gd name="connsiteY1" fmla="*/ 1213144 h 1227221"/>
                <a:gd name="connsiteX2" fmla="*/ 14077 w 1227221"/>
                <a:gd name="connsiteY2" fmla="*/ 1213144 h 1227221"/>
                <a:gd name="connsiteX3" fmla="*/ 14077 w 1227221"/>
                <a:gd name="connsiteY3" fmla="*/ 14077 h 1227221"/>
                <a:gd name="connsiteX4" fmla="*/ 1213144 w 1227221"/>
                <a:gd name="connsiteY4" fmla="*/ 14077 h 1227221"/>
                <a:gd name="connsiteX5" fmla="*/ 1227221 w 1227221"/>
                <a:gd name="connsiteY5" fmla="*/ 0 h 1227221"/>
                <a:gd name="connsiteX6" fmla="*/ 0 w 1227221"/>
                <a:gd name="connsiteY6" fmla="*/ 0 h 1227221"/>
                <a:gd name="connsiteX7" fmla="*/ 0 w 1227221"/>
                <a:gd name="connsiteY7" fmla="*/ 1227221 h 1227221"/>
                <a:gd name="connsiteX8" fmla="*/ 1227221 w 1227221"/>
                <a:gd name="connsiteY8" fmla="*/ 1227221 h 1227221"/>
                <a:gd name="connsiteX9" fmla="*/ 1227221 w 1227221"/>
                <a:gd name="connsiteY9" fmla="*/ 0 h 1227221"/>
                <a:gd name="connsiteX10" fmla="*/ 1227221 w 1227221"/>
                <a:gd name="connsiteY10" fmla="*/ 0 h 1227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27221" h="1227221">
                  <a:moveTo>
                    <a:pt x="1213144" y="14077"/>
                  </a:moveTo>
                  <a:lnTo>
                    <a:pt x="1213144" y="1213144"/>
                  </a:lnTo>
                  <a:lnTo>
                    <a:pt x="14077" y="1213144"/>
                  </a:lnTo>
                  <a:lnTo>
                    <a:pt x="14077" y="14077"/>
                  </a:lnTo>
                  <a:lnTo>
                    <a:pt x="1213144" y="14077"/>
                  </a:lnTo>
                  <a:moveTo>
                    <a:pt x="1227221" y="0"/>
                  </a:moveTo>
                  <a:lnTo>
                    <a:pt x="0" y="0"/>
                  </a:lnTo>
                  <a:lnTo>
                    <a:pt x="0" y="1227221"/>
                  </a:lnTo>
                  <a:lnTo>
                    <a:pt x="1227221" y="1227221"/>
                  </a:lnTo>
                  <a:lnTo>
                    <a:pt x="1227221" y="0"/>
                  </a:lnTo>
                  <a:lnTo>
                    <a:pt x="1227221" y="0"/>
                  </a:lnTo>
                  <a:close/>
                </a:path>
              </a:pathLst>
            </a:custGeom>
            <a:solidFill>
              <a:srgbClr val="0078D4"/>
            </a:solidFill>
            <a:ln w="72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453BC34C-30D9-40CD-8569-50E9028349B8}"/>
                </a:ext>
              </a:extLst>
            </p:cNvPr>
            <p:cNvSpPr/>
            <p:nvPr/>
          </p:nvSpPr>
          <p:spPr>
            <a:xfrm>
              <a:off x="-3412778" y="5630201"/>
              <a:ext cx="1227221" cy="1227221"/>
            </a:xfrm>
            <a:custGeom>
              <a:avLst/>
              <a:gdLst>
                <a:gd name="connsiteX0" fmla="*/ 613611 w 1227221"/>
                <a:gd name="connsiteY0" fmla="*/ 14077 h 1227221"/>
                <a:gd name="connsiteX1" fmla="*/ 1213144 w 1227221"/>
                <a:gd name="connsiteY1" fmla="*/ 613611 h 1227221"/>
                <a:gd name="connsiteX2" fmla="*/ 613611 w 1227221"/>
                <a:gd name="connsiteY2" fmla="*/ 1213144 h 1227221"/>
                <a:gd name="connsiteX3" fmla="*/ 14077 w 1227221"/>
                <a:gd name="connsiteY3" fmla="*/ 613611 h 1227221"/>
                <a:gd name="connsiteX4" fmla="*/ 613611 w 1227221"/>
                <a:gd name="connsiteY4" fmla="*/ 14077 h 1227221"/>
                <a:gd name="connsiteX5" fmla="*/ 613611 w 1227221"/>
                <a:gd name="connsiteY5" fmla="*/ 0 h 1227221"/>
                <a:gd name="connsiteX6" fmla="*/ 0 w 1227221"/>
                <a:gd name="connsiteY6" fmla="*/ 613611 h 1227221"/>
                <a:gd name="connsiteX7" fmla="*/ 613611 w 1227221"/>
                <a:gd name="connsiteY7" fmla="*/ 1227221 h 1227221"/>
                <a:gd name="connsiteX8" fmla="*/ 1227221 w 1227221"/>
                <a:gd name="connsiteY8" fmla="*/ 613611 h 1227221"/>
                <a:gd name="connsiteX9" fmla="*/ 613611 w 1227221"/>
                <a:gd name="connsiteY9" fmla="*/ 0 h 1227221"/>
                <a:gd name="connsiteX10" fmla="*/ 613611 w 1227221"/>
                <a:gd name="connsiteY10" fmla="*/ 0 h 1227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27221" h="1227221">
                  <a:moveTo>
                    <a:pt x="613611" y="14077"/>
                  </a:moveTo>
                  <a:cubicBezTo>
                    <a:pt x="944166" y="14077"/>
                    <a:pt x="1213144" y="283055"/>
                    <a:pt x="1213144" y="613611"/>
                  </a:cubicBezTo>
                  <a:cubicBezTo>
                    <a:pt x="1213144" y="944166"/>
                    <a:pt x="944166" y="1213144"/>
                    <a:pt x="613611" y="1213144"/>
                  </a:cubicBezTo>
                  <a:cubicBezTo>
                    <a:pt x="283055" y="1213144"/>
                    <a:pt x="14077" y="944166"/>
                    <a:pt x="14077" y="613611"/>
                  </a:cubicBezTo>
                  <a:cubicBezTo>
                    <a:pt x="14077" y="283055"/>
                    <a:pt x="283055" y="14077"/>
                    <a:pt x="613611" y="14077"/>
                  </a:cubicBezTo>
                  <a:moveTo>
                    <a:pt x="613611" y="0"/>
                  </a:moveTo>
                  <a:cubicBezTo>
                    <a:pt x="274753" y="0"/>
                    <a:pt x="0" y="274753"/>
                    <a:pt x="0" y="613611"/>
                  </a:cubicBezTo>
                  <a:cubicBezTo>
                    <a:pt x="0" y="952468"/>
                    <a:pt x="274753" y="1227221"/>
                    <a:pt x="613611" y="1227221"/>
                  </a:cubicBezTo>
                  <a:cubicBezTo>
                    <a:pt x="952468" y="1227221"/>
                    <a:pt x="1227221" y="952468"/>
                    <a:pt x="1227221" y="613611"/>
                  </a:cubicBezTo>
                  <a:cubicBezTo>
                    <a:pt x="1227221" y="274753"/>
                    <a:pt x="952540" y="0"/>
                    <a:pt x="613611" y="0"/>
                  </a:cubicBezTo>
                  <a:lnTo>
                    <a:pt x="613611" y="0"/>
                  </a:lnTo>
                  <a:close/>
                </a:path>
              </a:pathLst>
            </a:custGeom>
            <a:solidFill>
              <a:srgbClr val="0078D4"/>
            </a:solidFill>
            <a:ln w="72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F377112D-4250-43E9-BD50-E3A88193A01B}"/>
                </a:ext>
              </a:extLst>
            </p:cNvPr>
            <p:cNvSpPr/>
            <p:nvPr/>
          </p:nvSpPr>
          <p:spPr>
            <a:xfrm>
              <a:off x="-2005228" y="5630201"/>
              <a:ext cx="1227221" cy="1227221"/>
            </a:xfrm>
            <a:custGeom>
              <a:avLst/>
              <a:gdLst>
                <a:gd name="connsiteX0" fmla="*/ 1213144 w 1227221"/>
                <a:gd name="connsiteY0" fmla="*/ 14077 h 1227221"/>
                <a:gd name="connsiteX1" fmla="*/ 1213144 w 1227221"/>
                <a:gd name="connsiteY1" fmla="*/ 1213144 h 1227221"/>
                <a:gd name="connsiteX2" fmla="*/ 14077 w 1227221"/>
                <a:gd name="connsiteY2" fmla="*/ 1213144 h 1227221"/>
                <a:gd name="connsiteX3" fmla="*/ 14077 w 1227221"/>
                <a:gd name="connsiteY3" fmla="*/ 14077 h 1227221"/>
                <a:gd name="connsiteX4" fmla="*/ 1213144 w 1227221"/>
                <a:gd name="connsiteY4" fmla="*/ 14077 h 1227221"/>
                <a:gd name="connsiteX5" fmla="*/ 1227221 w 1227221"/>
                <a:gd name="connsiteY5" fmla="*/ 0 h 1227221"/>
                <a:gd name="connsiteX6" fmla="*/ 0 w 1227221"/>
                <a:gd name="connsiteY6" fmla="*/ 0 h 1227221"/>
                <a:gd name="connsiteX7" fmla="*/ 0 w 1227221"/>
                <a:gd name="connsiteY7" fmla="*/ 1227221 h 1227221"/>
                <a:gd name="connsiteX8" fmla="*/ 1227221 w 1227221"/>
                <a:gd name="connsiteY8" fmla="*/ 1227221 h 1227221"/>
                <a:gd name="connsiteX9" fmla="*/ 1227221 w 1227221"/>
                <a:gd name="connsiteY9" fmla="*/ 0 h 1227221"/>
                <a:gd name="connsiteX10" fmla="*/ 1227221 w 1227221"/>
                <a:gd name="connsiteY10" fmla="*/ 0 h 1227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27221" h="1227221">
                  <a:moveTo>
                    <a:pt x="1213144" y="14077"/>
                  </a:moveTo>
                  <a:lnTo>
                    <a:pt x="1213144" y="1213144"/>
                  </a:lnTo>
                  <a:lnTo>
                    <a:pt x="14077" y="1213144"/>
                  </a:lnTo>
                  <a:lnTo>
                    <a:pt x="14077" y="14077"/>
                  </a:lnTo>
                  <a:lnTo>
                    <a:pt x="1213144" y="14077"/>
                  </a:lnTo>
                  <a:moveTo>
                    <a:pt x="1227221" y="0"/>
                  </a:moveTo>
                  <a:lnTo>
                    <a:pt x="0" y="0"/>
                  </a:lnTo>
                  <a:lnTo>
                    <a:pt x="0" y="1227221"/>
                  </a:lnTo>
                  <a:lnTo>
                    <a:pt x="1227221" y="1227221"/>
                  </a:lnTo>
                  <a:lnTo>
                    <a:pt x="1227221" y="0"/>
                  </a:lnTo>
                  <a:lnTo>
                    <a:pt x="1227221" y="0"/>
                  </a:lnTo>
                  <a:close/>
                </a:path>
              </a:pathLst>
            </a:custGeom>
            <a:solidFill>
              <a:srgbClr val="0078D4"/>
            </a:solidFill>
            <a:ln w="72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A5FF06BF-EAE1-450C-A685-3048EFC30770}"/>
                </a:ext>
              </a:extLst>
            </p:cNvPr>
            <p:cNvSpPr/>
            <p:nvPr/>
          </p:nvSpPr>
          <p:spPr>
            <a:xfrm>
              <a:off x="-2005228" y="5630201"/>
              <a:ext cx="1227221" cy="1227221"/>
            </a:xfrm>
            <a:custGeom>
              <a:avLst/>
              <a:gdLst>
                <a:gd name="connsiteX0" fmla="*/ 613611 w 1227221"/>
                <a:gd name="connsiteY0" fmla="*/ 14077 h 1227221"/>
                <a:gd name="connsiteX1" fmla="*/ 1213144 w 1227221"/>
                <a:gd name="connsiteY1" fmla="*/ 613611 h 1227221"/>
                <a:gd name="connsiteX2" fmla="*/ 613611 w 1227221"/>
                <a:gd name="connsiteY2" fmla="*/ 1213144 h 1227221"/>
                <a:gd name="connsiteX3" fmla="*/ 14077 w 1227221"/>
                <a:gd name="connsiteY3" fmla="*/ 613611 h 1227221"/>
                <a:gd name="connsiteX4" fmla="*/ 613611 w 1227221"/>
                <a:gd name="connsiteY4" fmla="*/ 14077 h 1227221"/>
                <a:gd name="connsiteX5" fmla="*/ 613611 w 1227221"/>
                <a:gd name="connsiteY5" fmla="*/ 0 h 1227221"/>
                <a:gd name="connsiteX6" fmla="*/ 0 w 1227221"/>
                <a:gd name="connsiteY6" fmla="*/ 613611 h 1227221"/>
                <a:gd name="connsiteX7" fmla="*/ 613611 w 1227221"/>
                <a:gd name="connsiteY7" fmla="*/ 1227221 h 1227221"/>
                <a:gd name="connsiteX8" fmla="*/ 1227221 w 1227221"/>
                <a:gd name="connsiteY8" fmla="*/ 613611 h 1227221"/>
                <a:gd name="connsiteX9" fmla="*/ 613611 w 1227221"/>
                <a:gd name="connsiteY9" fmla="*/ 0 h 1227221"/>
                <a:gd name="connsiteX10" fmla="*/ 613611 w 1227221"/>
                <a:gd name="connsiteY10" fmla="*/ 0 h 1227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27221" h="1227221">
                  <a:moveTo>
                    <a:pt x="613611" y="14077"/>
                  </a:moveTo>
                  <a:cubicBezTo>
                    <a:pt x="944166" y="14077"/>
                    <a:pt x="1213144" y="283055"/>
                    <a:pt x="1213144" y="613611"/>
                  </a:cubicBezTo>
                  <a:cubicBezTo>
                    <a:pt x="1213144" y="944166"/>
                    <a:pt x="944166" y="1213144"/>
                    <a:pt x="613611" y="1213144"/>
                  </a:cubicBezTo>
                  <a:cubicBezTo>
                    <a:pt x="283055" y="1213144"/>
                    <a:pt x="14077" y="944166"/>
                    <a:pt x="14077" y="613611"/>
                  </a:cubicBezTo>
                  <a:cubicBezTo>
                    <a:pt x="14077" y="283055"/>
                    <a:pt x="283055" y="14077"/>
                    <a:pt x="613611" y="14077"/>
                  </a:cubicBezTo>
                  <a:moveTo>
                    <a:pt x="613611" y="0"/>
                  </a:moveTo>
                  <a:cubicBezTo>
                    <a:pt x="274753" y="0"/>
                    <a:pt x="0" y="274753"/>
                    <a:pt x="0" y="613611"/>
                  </a:cubicBezTo>
                  <a:cubicBezTo>
                    <a:pt x="0" y="952468"/>
                    <a:pt x="274753" y="1227221"/>
                    <a:pt x="613611" y="1227221"/>
                  </a:cubicBezTo>
                  <a:cubicBezTo>
                    <a:pt x="952468" y="1227221"/>
                    <a:pt x="1227221" y="952468"/>
                    <a:pt x="1227221" y="613611"/>
                  </a:cubicBezTo>
                  <a:cubicBezTo>
                    <a:pt x="1227221" y="274753"/>
                    <a:pt x="952540" y="0"/>
                    <a:pt x="613611" y="0"/>
                  </a:cubicBezTo>
                  <a:lnTo>
                    <a:pt x="613611" y="0"/>
                  </a:lnTo>
                  <a:close/>
                </a:path>
              </a:pathLst>
            </a:custGeom>
            <a:solidFill>
              <a:srgbClr val="0078D4"/>
            </a:solidFill>
            <a:ln w="72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B298EF11-F529-45EE-AA85-98C51FC5C82F}"/>
                </a:ext>
              </a:extLst>
            </p:cNvPr>
            <p:cNvSpPr/>
            <p:nvPr/>
          </p:nvSpPr>
          <p:spPr>
            <a:xfrm>
              <a:off x="-597678" y="5630201"/>
              <a:ext cx="1227221" cy="1227221"/>
            </a:xfrm>
            <a:custGeom>
              <a:avLst/>
              <a:gdLst>
                <a:gd name="connsiteX0" fmla="*/ 1213216 w 1227221"/>
                <a:gd name="connsiteY0" fmla="*/ 14077 h 1227221"/>
                <a:gd name="connsiteX1" fmla="*/ 1213216 w 1227221"/>
                <a:gd name="connsiteY1" fmla="*/ 1213144 h 1227221"/>
                <a:gd name="connsiteX2" fmla="*/ 14149 w 1227221"/>
                <a:gd name="connsiteY2" fmla="*/ 1213144 h 1227221"/>
                <a:gd name="connsiteX3" fmla="*/ 14149 w 1227221"/>
                <a:gd name="connsiteY3" fmla="*/ 14077 h 1227221"/>
                <a:gd name="connsiteX4" fmla="*/ 1213216 w 1227221"/>
                <a:gd name="connsiteY4" fmla="*/ 14077 h 1227221"/>
                <a:gd name="connsiteX5" fmla="*/ 1227221 w 1227221"/>
                <a:gd name="connsiteY5" fmla="*/ 0 h 1227221"/>
                <a:gd name="connsiteX6" fmla="*/ 0 w 1227221"/>
                <a:gd name="connsiteY6" fmla="*/ 0 h 1227221"/>
                <a:gd name="connsiteX7" fmla="*/ 0 w 1227221"/>
                <a:gd name="connsiteY7" fmla="*/ 1227221 h 1227221"/>
                <a:gd name="connsiteX8" fmla="*/ 1227221 w 1227221"/>
                <a:gd name="connsiteY8" fmla="*/ 1227221 h 1227221"/>
                <a:gd name="connsiteX9" fmla="*/ 1227221 w 1227221"/>
                <a:gd name="connsiteY9" fmla="*/ 0 h 1227221"/>
                <a:gd name="connsiteX10" fmla="*/ 1227221 w 1227221"/>
                <a:gd name="connsiteY10" fmla="*/ 0 h 1227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27221" h="1227221">
                  <a:moveTo>
                    <a:pt x="1213216" y="14077"/>
                  </a:moveTo>
                  <a:lnTo>
                    <a:pt x="1213216" y="1213144"/>
                  </a:lnTo>
                  <a:lnTo>
                    <a:pt x="14149" y="1213144"/>
                  </a:lnTo>
                  <a:lnTo>
                    <a:pt x="14149" y="14077"/>
                  </a:lnTo>
                  <a:lnTo>
                    <a:pt x="1213216" y="14077"/>
                  </a:lnTo>
                  <a:moveTo>
                    <a:pt x="1227221" y="0"/>
                  </a:moveTo>
                  <a:lnTo>
                    <a:pt x="0" y="0"/>
                  </a:lnTo>
                  <a:lnTo>
                    <a:pt x="0" y="1227221"/>
                  </a:lnTo>
                  <a:lnTo>
                    <a:pt x="1227221" y="1227221"/>
                  </a:lnTo>
                  <a:lnTo>
                    <a:pt x="1227221" y="0"/>
                  </a:lnTo>
                  <a:lnTo>
                    <a:pt x="1227221" y="0"/>
                  </a:lnTo>
                  <a:close/>
                </a:path>
              </a:pathLst>
            </a:custGeom>
            <a:solidFill>
              <a:srgbClr val="0078D4"/>
            </a:solidFill>
            <a:ln w="72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EDB12714-FD91-48B4-B7E1-F071EE842EEC}"/>
                </a:ext>
              </a:extLst>
            </p:cNvPr>
            <p:cNvSpPr/>
            <p:nvPr/>
          </p:nvSpPr>
          <p:spPr>
            <a:xfrm>
              <a:off x="-597678" y="5630201"/>
              <a:ext cx="1227221" cy="1227221"/>
            </a:xfrm>
            <a:custGeom>
              <a:avLst/>
              <a:gdLst>
                <a:gd name="connsiteX0" fmla="*/ 613611 w 1227221"/>
                <a:gd name="connsiteY0" fmla="*/ 14077 h 1227221"/>
                <a:gd name="connsiteX1" fmla="*/ 1213144 w 1227221"/>
                <a:gd name="connsiteY1" fmla="*/ 613611 h 1227221"/>
                <a:gd name="connsiteX2" fmla="*/ 613611 w 1227221"/>
                <a:gd name="connsiteY2" fmla="*/ 1213144 h 1227221"/>
                <a:gd name="connsiteX3" fmla="*/ 14077 w 1227221"/>
                <a:gd name="connsiteY3" fmla="*/ 613611 h 1227221"/>
                <a:gd name="connsiteX4" fmla="*/ 613611 w 1227221"/>
                <a:gd name="connsiteY4" fmla="*/ 14077 h 1227221"/>
                <a:gd name="connsiteX5" fmla="*/ 613611 w 1227221"/>
                <a:gd name="connsiteY5" fmla="*/ 0 h 1227221"/>
                <a:gd name="connsiteX6" fmla="*/ 0 w 1227221"/>
                <a:gd name="connsiteY6" fmla="*/ 613611 h 1227221"/>
                <a:gd name="connsiteX7" fmla="*/ 613611 w 1227221"/>
                <a:gd name="connsiteY7" fmla="*/ 1227221 h 1227221"/>
                <a:gd name="connsiteX8" fmla="*/ 1227221 w 1227221"/>
                <a:gd name="connsiteY8" fmla="*/ 613611 h 1227221"/>
                <a:gd name="connsiteX9" fmla="*/ 613611 w 1227221"/>
                <a:gd name="connsiteY9" fmla="*/ 0 h 1227221"/>
                <a:gd name="connsiteX10" fmla="*/ 613611 w 1227221"/>
                <a:gd name="connsiteY10" fmla="*/ 0 h 1227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27221" h="1227221">
                  <a:moveTo>
                    <a:pt x="613611" y="14077"/>
                  </a:moveTo>
                  <a:cubicBezTo>
                    <a:pt x="944166" y="14077"/>
                    <a:pt x="1213144" y="283055"/>
                    <a:pt x="1213144" y="613611"/>
                  </a:cubicBezTo>
                  <a:cubicBezTo>
                    <a:pt x="1213144" y="944166"/>
                    <a:pt x="944166" y="1213144"/>
                    <a:pt x="613611" y="1213144"/>
                  </a:cubicBezTo>
                  <a:cubicBezTo>
                    <a:pt x="283055" y="1213144"/>
                    <a:pt x="14077" y="944166"/>
                    <a:pt x="14077" y="613611"/>
                  </a:cubicBezTo>
                  <a:cubicBezTo>
                    <a:pt x="14077" y="283055"/>
                    <a:pt x="283055" y="14077"/>
                    <a:pt x="613611" y="14077"/>
                  </a:cubicBezTo>
                  <a:moveTo>
                    <a:pt x="613611" y="0"/>
                  </a:moveTo>
                  <a:cubicBezTo>
                    <a:pt x="274753" y="0"/>
                    <a:pt x="0" y="274753"/>
                    <a:pt x="0" y="613611"/>
                  </a:cubicBezTo>
                  <a:cubicBezTo>
                    <a:pt x="0" y="952468"/>
                    <a:pt x="274753" y="1227221"/>
                    <a:pt x="613611" y="1227221"/>
                  </a:cubicBezTo>
                  <a:cubicBezTo>
                    <a:pt x="952468" y="1227221"/>
                    <a:pt x="1227221" y="952468"/>
                    <a:pt x="1227221" y="613611"/>
                  </a:cubicBezTo>
                  <a:cubicBezTo>
                    <a:pt x="1227221" y="274753"/>
                    <a:pt x="952540" y="0"/>
                    <a:pt x="613611" y="0"/>
                  </a:cubicBezTo>
                  <a:lnTo>
                    <a:pt x="613611" y="0"/>
                  </a:lnTo>
                  <a:close/>
                </a:path>
              </a:pathLst>
            </a:custGeom>
            <a:solidFill>
              <a:srgbClr val="0078D4"/>
            </a:solidFill>
            <a:ln w="72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5671360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8702882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E96C77A-610B-4D25-BD2F-B5271E1B1705}"/>
              </a:ext>
            </a:extLst>
          </p:cNvPr>
          <p:cNvSpPr/>
          <p:nvPr userDrawn="1"/>
        </p:nvSpPr>
        <p:spPr bwMode="auto">
          <a:xfrm>
            <a:off x="9427896" y="168934"/>
            <a:ext cx="87580" cy="941726"/>
          </a:xfrm>
          <a:prstGeom prst="rect">
            <a:avLst/>
          </a:prstGeom>
          <a:solidFill>
            <a:srgbClr val="50E6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D15EC905-3AD2-4645-AE5E-D916D34D48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515475" y="168934"/>
            <a:ext cx="2676525" cy="941726"/>
          </a:xfrm>
          <a:solidFill>
            <a:srgbClr val="243A5E"/>
          </a:solidFill>
          <a:effectLst>
            <a:outerShdw blurRad="88900" dist="38100" dir="2700000" sx="101000" sy="101000" algn="ctr" rotWithShape="0">
              <a:srgbClr val="000000">
                <a:alpha val="15000"/>
              </a:srgbClr>
            </a:outerShdw>
          </a:effectLst>
        </p:spPr>
        <p:txBody>
          <a:bodyPr wrap="square" lIns="182880" rIns="548640" anchor="ctr" anchorCtr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lang="en-US" sz="1200" smtClean="0">
                <a:solidFill>
                  <a:schemeClr val="bg1"/>
                </a:solidFill>
                <a:latin typeface="Segoe UI Semibold"/>
                <a:cs typeface="Segoe UI Semilight" panose="020B0402040204020203" pitchFamily="34" charset="0"/>
              </a:defRPr>
            </a:lvl1pPr>
            <a:lvl2pPr marL="228583" indent="0">
              <a:buNone/>
              <a:defRPr lang="en-US" sz="1765" smtClean="0">
                <a:solidFill>
                  <a:schemeClr val="bg1"/>
                </a:solidFill>
              </a:defRPr>
            </a:lvl2pPr>
            <a:lvl3pPr marL="714342" indent="0">
              <a:buNone/>
              <a:defRPr lang="en-US" sz="1765" smtClean="0">
                <a:solidFill>
                  <a:schemeClr val="bg1"/>
                </a:solidFill>
              </a:defRPr>
            </a:lvl3pPr>
            <a:lvl4pPr marL="1190575" indent="0">
              <a:buNone/>
              <a:defRPr lang="en-US" sz="1765" smtClean="0">
                <a:solidFill>
                  <a:schemeClr val="bg1"/>
                </a:solidFill>
              </a:defRPr>
            </a:lvl4pPr>
            <a:lvl5pPr marL="1660459" indent="0">
              <a:buNone/>
              <a:defRPr lang="en-US" sz="1765">
                <a:solidFill>
                  <a:schemeClr val="bg1"/>
                </a:solidFill>
              </a:defRPr>
            </a:lvl5pPr>
          </a:lstStyle>
          <a:p>
            <a:pPr marL="0" lvl="0" defTabSz="932563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470949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hite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73769" y="2002634"/>
            <a:ext cx="6070778" cy="2852737"/>
          </a:xfrm>
        </p:spPr>
        <p:txBody>
          <a:bodyPr anchor="ctr"/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380" name="Group 379">
            <a:extLst>
              <a:ext uri="{FF2B5EF4-FFF2-40B4-BE49-F238E27FC236}">
                <a16:creationId xmlns:a16="http://schemas.microsoft.com/office/drawing/2014/main" id="{7E49B46A-22C2-4AC1-AD1F-36F9D8D0C8B0}"/>
              </a:ext>
            </a:extLst>
          </p:cNvPr>
          <p:cNvGrpSpPr/>
          <p:nvPr userDrawn="1"/>
        </p:nvGrpSpPr>
        <p:grpSpPr>
          <a:xfrm>
            <a:off x="0" y="1912215"/>
            <a:ext cx="4958052" cy="4945786"/>
            <a:chOff x="-6227879" y="0"/>
            <a:chExt cx="6857422" cy="6857422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AECF1235-FD31-411D-A9E9-16C95572DA7F}"/>
                </a:ext>
              </a:extLst>
            </p:cNvPr>
            <p:cNvSpPr/>
            <p:nvPr/>
          </p:nvSpPr>
          <p:spPr>
            <a:xfrm>
              <a:off x="-6227879" y="0"/>
              <a:ext cx="1227221" cy="1227221"/>
            </a:xfrm>
            <a:custGeom>
              <a:avLst/>
              <a:gdLst>
                <a:gd name="connsiteX0" fmla="*/ 1213144 w 1227221"/>
                <a:gd name="connsiteY0" fmla="*/ 14077 h 1227221"/>
                <a:gd name="connsiteX1" fmla="*/ 1213144 w 1227221"/>
                <a:gd name="connsiteY1" fmla="*/ 1213144 h 1227221"/>
                <a:gd name="connsiteX2" fmla="*/ 14077 w 1227221"/>
                <a:gd name="connsiteY2" fmla="*/ 1213144 h 1227221"/>
                <a:gd name="connsiteX3" fmla="*/ 14077 w 1227221"/>
                <a:gd name="connsiteY3" fmla="*/ 14077 h 1227221"/>
                <a:gd name="connsiteX4" fmla="*/ 1213144 w 1227221"/>
                <a:gd name="connsiteY4" fmla="*/ 14077 h 1227221"/>
                <a:gd name="connsiteX5" fmla="*/ 1227221 w 1227221"/>
                <a:gd name="connsiteY5" fmla="*/ 0 h 1227221"/>
                <a:gd name="connsiteX6" fmla="*/ 0 w 1227221"/>
                <a:gd name="connsiteY6" fmla="*/ 0 h 1227221"/>
                <a:gd name="connsiteX7" fmla="*/ 0 w 1227221"/>
                <a:gd name="connsiteY7" fmla="*/ 1227221 h 1227221"/>
                <a:gd name="connsiteX8" fmla="*/ 1227221 w 1227221"/>
                <a:gd name="connsiteY8" fmla="*/ 1227221 h 1227221"/>
                <a:gd name="connsiteX9" fmla="*/ 1227221 w 1227221"/>
                <a:gd name="connsiteY9" fmla="*/ 0 h 1227221"/>
                <a:gd name="connsiteX10" fmla="*/ 1227221 w 1227221"/>
                <a:gd name="connsiteY10" fmla="*/ 0 h 1227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27221" h="1227221">
                  <a:moveTo>
                    <a:pt x="1213144" y="14077"/>
                  </a:moveTo>
                  <a:lnTo>
                    <a:pt x="1213144" y="1213144"/>
                  </a:lnTo>
                  <a:lnTo>
                    <a:pt x="14077" y="1213144"/>
                  </a:lnTo>
                  <a:lnTo>
                    <a:pt x="14077" y="14077"/>
                  </a:lnTo>
                  <a:lnTo>
                    <a:pt x="1213144" y="14077"/>
                  </a:lnTo>
                  <a:moveTo>
                    <a:pt x="1227221" y="0"/>
                  </a:moveTo>
                  <a:lnTo>
                    <a:pt x="0" y="0"/>
                  </a:lnTo>
                  <a:lnTo>
                    <a:pt x="0" y="1227221"/>
                  </a:lnTo>
                  <a:lnTo>
                    <a:pt x="1227221" y="1227221"/>
                  </a:lnTo>
                  <a:lnTo>
                    <a:pt x="1227221" y="0"/>
                  </a:lnTo>
                  <a:lnTo>
                    <a:pt x="1227221" y="0"/>
                  </a:lnTo>
                  <a:close/>
                </a:path>
              </a:pathLst>
            </a:custGeom>
            <a:solidFill>
              <a:srgbClr val="0078D4"/>
            </a:solidFill>
            <a:ln w="72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154B3451-C9C6-4E3D-8807-628F8074E630}"/>
                </a:ext>
              </a:extLst>
            </p:cNvPr>
            <p:cNvSpPr/>
            <p:nvPr/>
          </p:nvSpPr>
          <p:spPr>
            <a:xfrm>
              <a:off x="-6227879" y="0"/>
              <a:ext cx="1227221" cy="1227221"/>
            </a:xfrm>
            <a:custGeom>
              <a:avLst/>
              <a:gdLst>
                <a:gd name="connsiteX0" fmla="*/ 613611 w 1227221"/>
                <a:gd name="connsiteY0" fmla="*/ 14077 h 1227221"/>
                <a:gd name="connsiteX1" fmla="*/ 1213144 w 1227221"/>
                <a:gd name="connsiteY1" fmla="*/ 613611 h 1227221"/>
                <a:gd name="connsiteX2" fmla="*/ 613611 w 1227221"/>
                <a:gd name="connsiteY2" fmla="*/ 1213144 h 1227221"/>
                <a:gd name="connsiteX3" fmla="*/ 14077 w 1227221"/>
                <a:gd name="connsiteY3" fmla="*/ 613611 h 1227221"/>
                <a:gd name="connsiteX4" fmla="*/ 613611 w 1227221"/>
                <a:gd name="connsiteY4" fmla="*/ 14077 h 1227221"/>
                <a:gd name="connsiteX5" fmla="*/ 613611 w 1227221"/>
                <a:gd name="connsiteY5" fmla="*/ 0 h 1227221"/>
                <a:gd name="connsiteX6" fmla="*/ 0 w 1227221"/>
                <a:gd name="connsiteY6" fmla="*/ 613611 h 1227221"/>
                <a:gd name="connsiteX7" fmla="*/ 613611 w 1227221"/>
                <a:gd name="connsiteY7" fmla="*/ 1227221 h 1227221"/>
                <a:gd name="connsiteX8" fmla="*/ 1227221 w 1227221"/>
                <a:gd name="connsiteY8" fmla="*/ 613611 h 1227221"/>
                <a:gd name="connsiteX9" fmla="*/ 613611 w 1227221"/>
                <a:gd name="connsiteY9" fmla="*/ 0 h 1227221"/>
                <a:gd name="connsiteX10" fmla="*/ 613611 w 1227221"/>
                <a:gd name="connsiteY10" fmla="*/ 0 h 1227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27221" h="1227221">
                  <a:moveTo>
                    <a:pt x="613611" y="14077"/>
                  </a:moveTo>
                  <a:cubicBezTo>
                    <a:pt x="944166" y="14077"/>
                    <a:pt x="1213144" y="283055"/>
                    <a:pt x="1213144" y="613611"/>
                  </a:cubicBezTo>
                  <a:cubicBezTo>
                    <a:pt x="1213144" y="944166"/>
                    <a:pt x="944166" y="1213144"/>
                    <a:pt x="613611" y="1213144"/>
                  </a:cubicBezTo>
                  <a:cubicBezTo>
                    <a:pt x="283055" y="1213144"/>
                    <a:pt x="14077" y="944166"/>
                    <a:pt x="14077" y="613611"/>
                  </a:cubicBezTo>
                  <a:cubicBezTo>
                    <a:pt x="14077" y="283055"/>
                    <a:pt x="283055" y="14077"/>
                    <a:pt x="613611" y="14077"/>
                  </a:cubicBezTo>
                  <a:moveTo>
                    <a:pt x="613611" y="0"/>
                  </a:moveTo>
                  <a:cubicBezTo>
                    <a:pt x="274753" y="0"/>
                    <a:pt x="0" y="274753"/>
                    <a:pt x="0" y="613611"/>
                  </a:cubicBezTo>
                  <a:cubicBezTo>
                    <a:pt x="0" y="952468"/>
                    <a:pt x="274753" y="1227221"/>
                    <a:pt x="613611" y="1227221"/>
                  </a:cubicBezTo>
                  <a:cubicBezTo>
                    <a:pt x="952468" y="1227221"/>
                    <a:pt x="1227221" y="952468"/>
                    <a:pt x="1227221" y="613611"/>
                  </a:cubicBezTo>
                  <a:cubicBezTo>
                    <a:pt x="1227221" y="274753"/>
                    <a:pt x="952468" y="0"/>
                    <a:pt x="613611" y="0"/>
                  </a:cubicBezTo>
                  <a:lnTo>
                    <a:pt x="613611" y="0"/>
                  </a:lnTo>
                  <a:close/>
                </a:path>
              </a:pathLst>
            </a:custGeom>
            <a:solidFill>
              <a:srgbClr val="0078D4"/>
            </a:solidFill>
            <a:ln w="72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69D79BD6-6E0D-42A8-AA89-BE4F7248DD23}"/>
                </a:ext>
              </a:extLst>
            </p:cNvPr>
            <p:cNvSpPr/>
            <p:nvPr/>
          </p:nvSpPr>
          <p:spPr>
            <a:xfrm>
              <a:off x="-4820329" y="0"/>
              <a:ext cx="1227221" cy="1227221"/>
            </a:xfrm>
            <a:custGeom>
              <a:avLst/>
              <a:gdLst>
                <a:gd name="connsiteX0" fmla="*/ 1213144 w 1227221"/>
                <a:gd name="connsiteY0" fmla="*/ 14077 h 1227221"/>
                <a:gd name="connsiteX1" fmla="*/ 1213144 w 1227221"/>
                <a:gd name="connsiteY1" fmla="*/ 1213144 h 1227221"/>
                <a:gd name="connsiteX2" fmla="*/ 14077 w 1227221"/>
                <a:gd name="connsiteY2" fmla="*/ 1213144 h 1227221"/>
                <a:gd name="connsiteX3" fmla="*/ 14077 w 1227221"/>
                <a:gd name="connsiteY3" fmla="*/ 14077 h 1227221"/>
                <a:gd name="connsiteX4" fmla="*/ 1213144 w 1227221"/>
                <a:gd name="connsiteY4" fmla="*/ 14077 h 1227221"/>
                <a:gd name="connsiteX5" fmla="*/ 1227221 w 1227221"/>
                <a:gd name="connsiteY5" fmla="*/ 0 h 1227221"/>
                <a:gd name="connsiteX6" fmla="*/ 0 w 1227221"/>
                <a:gd name="connsiteY6" fmla="*/ 0 h 1227221"/>
                <a:gd name="connsiteX7" fmla="*/ 0 w 1227221"/>
                <a:gd name="connsiteY7" fmla="*/ 1227221 h 1227221"/>
                <a:gd name="connsiteX8" fmla="*/ 1227221 w 1227221"/>
                <a:gd name="connsiteY8" fmla="*/ 1227221 h 1227221"/>
                <a:gd name="connsiteX9" fmla="*/ 1227221 w 1227221"/>
                <a:gd name="connsiteY9" fmla="*/ 0 h 1227221"/>
                <a:gd name="connsiteX10" fmla="*/ 1227221 w 1227221"/>
                <a:gd name="connsiteY10" fmla="*/ 0 h 1227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27221" h="1227221">
                  <a:moveTo>
                    <a:pt x="1213144" y="14077"/>
                  </a:moveTo>
                  <a:lnTo>
                    <a:pt x="1213144" y="1213144"/>
                  </a:lnTo>
                  <a:lnTo>
                    <a:pt x="14077" y="1213144"/>
                  </a:lnTo>
                  <a:lnTo>
                    <a:pt x="14077" y="14077"/>
                  </a:lnTo>
                  <a:lnTo>
                    <a:pt x="1213144" y="14077"/>
                  </a:lnTo>
                  <a:moveTo>
                    <a:pt x="1227221" y="0"/>
                  </a:moveTo>
                  <a:lnTo>
                    <a:pt x="0" y="0"/>
                  </a:lnTo>
                  <a:lnTo>
                    <a:pt x="0" y="1227221"/>
                  </a:lnTo>
                  <a:lnTo>
                    <a:pt x="1227221" y="1227221"/>
                  </a:lnTo>
                  <a:lnTo>
                    <a:pt x="1227221" y="0"/>
                  </a:lnTo>
                  <a:lnTo>
                    <a:pt x="1227221" y="0"/>
                  </a:lnTo>
                  <a:close/>
                </a:path>
              </a:pathLst>
            </a:custGeom>
            <a:solidFill>
              <a:srgbClr val="0078D4"/>
            </a:solidFill>
            <a:ln w="72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8B3A2827-ECE1-424D-86A8-78C773D37EC6}"/>
                </a:ext>
              </a:extLst>
            </p:cNvPr>
            <p:cNvSpPr/>
            <p:nvPr/>
          </p:nvSpPr>
          <p:spPr>
            <a:xfrm>
              <a:off x="-4820329" y="0"/>
              <a:ext cx="1227221" cy="1227221"/>
            </a:xfrm>
            <a:custGeom>
              <a:avLst/>
              <a:gdLst>
                <a:gd name="connsiteX0" fmla="*/ 613611 w 1227221"/>
                <a:gd name="connsiteY0" fmla="*/ 14077 h 1227221"/>
                <a:gd name="connsiteX1" fmla="*/ 1213144 w 1227221"/>
                <a:gd name="connsiteY1" fmla="*/ 613611 h 1227221"/>
                <a:gd name="connsiteX2" fmla="*/ 613611 w 1227221"/>
                <a:gd name="connsiteY2" fmla="*/ 1213144 h 1227221"/>
                <a:gd name="connsiteX3" fmla="*/ 14077 w 1227221"/>
                <a:gd name="connsiteY3" fmla="*/ 613611 h 1227221"/>
                <a:gd name="connsiteX4" fmla="*/ 613611 w 1227221"/>
                <a:gd name="connsiteY4" fmla="*/ 14077 h 1227221"/>
                <a:gd name="connsiteX5" fmla="*/ 613611 w 1227221"/>
                <a:gd name="connsiteY5" fmla="*/ 0 h 1227221"/>
                <a:gd name="connsiteX6" fmla="*/ 0 w 1227221"/>
                <a:gd name="connsiteY6" fmla="*/ 613611 h 1227221"/>
                <a:gd name="connsiteX7" fmla="*/ 613611 w 1227221"/>
                <a:gd name="connsiteY7" fmla="*/ 1227221 h 1227221"/>
                <a:gd name="connsiteX8" fmla="*/ 1227221 w 1227221"/>
                <a:gd name="connsiteY8" fmla="*/ 613611 h 1227221"/>
                <a:gd name="connsiteX9" fmla="*/ 613611 w 1227221"/>
                <a:gd name="connsiteY9" fmla="*/ 0 h 1227221"/>
                <a:gd name="connsiteX10" fmla="*/ 613611 w 1227221"/>
                <a:gd name="connsiteY10" fmla="*/ 0 h 1227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27221" h="1227221">
                  <a:moveTo>
                    <a:pt x="613611" y="14077"/>
                  </a:moveTo>
                  <a:cubicBezTo>
                    <a:pt x="944166" y="14077"/>
                    <a:pt x="1213144" y="283055"/>
                    <a:pt x="1213144" y="613611"/>
                  </a:cubicBezTo>
                  <a:cubicBezTo>
                    <a:pt x="1213144" y="944166"/>
                    <a:pt x="944166" y="1213144"/>
                    <a:pt x="613611" y="1213144"/>
                  </a:cubicBezTo>
                  <a:cubicBezTo>
                    <a:pt x="283055" y="1213144"/>
                    <a:pt x="14077" y="944166"/>
                    <a:pt x="14077" y="613611"/>
                  </a:cubicBezTo>
                  <a:cubicBezTo>
                    <a:pt x="14077" y="283055"/>
                    <a:pt x="283055" y="14077"/>
                    <a:pt x="613611" y="14077"/>
                  </a:cubicBezTo>
                  <a:moveTo>
                    <a:pt x="613611" y="0"/>
                  </a:moveTo>
                  <a:cubicBezTo>
                    <a:pt x="274753" y="0"/>
                    <a:pt x="0" y="274753"/>
                    <a:pt x="0" y="613611"/>
                  </a:cubicBezTo>
                  <a:cubicBezTo>
                    <a:pt x="0" y="952468"/>
                    <a:pt x="274753" y="1227221"/>
                    <a:pt x="613611" y="1227221"/>
                  </a:cubicBezTo>
                  <a:cubicBezTo>
                    <a:pt x="952468" y="1227221"/>
                    <a:pt x="1227221" y="952468"/>
                    <a:pt x="1227221" y="613611"/>
                  </a:cubicBezTo>
                  <a:cubicBezTo>
                    <a:pt x="1227221" y="274753"/>
                    <a:pt x="952540" y="0"/>
                    <a:pt x="613611" y="0"/>
                  </a:cubicBezTo>
                  <a:lnTo>
                    <a:pt x="613611" y="0"/>
                  </a:lnTo>
                  <a:close/>
                </a:path>
              </a:pathLst>
            </a:custGeom>
            <a:solidFill>
              <a:srgbClr val="0078D4"/>
            </a:solidFill>
            <a:ln w="72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14F9FFA4-E2C5-4C0D-B429-BDABDD0E2246}"/>
                </a:ext>
              </a:extLst>
            </p:cNvPr>
            <p:cNvSpPr/>
            <p:nvPr/>
          </p:nvSpPr>
          <p:spPr>
            <a:xfrm>
              <a:off x="-3412778" y="0"/>
              <a:ext cx="1227221" cy="1227221"/>
            </a:xfrm>
            <a:custGeom>
              <a:avLst/>
              <a:gdLst>
                <a:gd name="connsiteX0" fmla="*/ 1213144 w 1227221"/>
                <a:gd name="connsiteY0" fmla="*/ 14077 h 1227221"/>
                <a:gd name="connsiteX1" fmla="*/ 1213144 w 1227221"/>
                <a:gd name="connsiteY1" fmla="*/ 1213144 h 1227221"/>
                <a:gd name="connsiteX2" fmla="*/ 14077 w 1227221"/>
                <a:gd name="connsiteY2" fmla="*/ 1213144 h 1227221"/>
                <a:gd name="connsiteX3" fmla="*/ 14077 w 1227221"/>
                <a:gd name="connsiteY3" fmla="*/ 14077 h 1227221"/>
                <a:gd name="connsiteX4" fmla="*/ 1213144 w 1227221"/>
                <a:gd name="connsiteY4" fmla="*/ 14077 h 1227221"/>
                <a:gd name="connsiteX5" fmla="*/ 1227221 w 1227221"/>
                <a:gd name="connsiteY5" fmla="*/ 0 h 1227221"/>
                <a:gd name="connsiteX6" fmla="*/ 0 w 1227221"/>
                <a:gd name="connsiteY6" fmla="*/ 0 h 1227221"/>
                <a:gd name="connsiteX7" fmla="*/ 0 w 1227221"/>
                <a:gd name="connsiteY7" fmla="*/ 1227221 h 1227221"/>
                <a:gd name="connsiteX8" fmla="*/ 1227221 w 1227221"/>
                <a:gd name="connsiteY8" fmla="*/ 1227221 h 1227221"/>
                <a:gd name="connsiteX9" fmla="*/ 1227221 w 1227221"/>
                <a:gd name="connsiteY9" fmla="*/ 0 h 1227221"/>
                <a:gd name="connsiteX10" fmla="*/ 1227221 w 1227221"/>
                <a:gd name="connsiteY10" fmla="*/ 0 h 1227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27221" h="1227221">
                  <a:moveTo>
                    <a:pt x="1213144" y="14077"/>
                  </a:moveTo>
                  <a:lnTo>
                    <a:pt x="1213144" y="1213144"/>
                  </a:lnTo>
                  <a:lnTo>
                    <a:pt x="14077" y="1213144"/>
                  </a:lnTo>
                  <a:lnTo>
                    <a:pt x="14077" y="14077"/>
                  </a:lnTo>
                  <a:lnTo>
                    <a:pt x="1213144" y="14077"/>
                  </a:lnTo>
                  <a:moveTo>
                    <a:pt x="1227221" y="0"/>
                  </a:moveTo>
                  <a:lnTo>
                    <a:pt x="0" y="0"/>
                  </a:lnTo>
                  <a:lnTo>
                    <a:pt x="0" y="1227221"/>
                  </a:lnTo>
                  <a:lnTo>
                    <a:pt x="1227221" y="1227221"/>
                  </a:lnTo>
                  <a:lnTo>
                    <a:pt x="1227221" y="0"/>
                  </a:lnTo>
                  <a:lnTo>
                    <a:pt x="1227221" y="0"/>
                  </a:lnTo>
                  <a:close/>
                </a:path>
              </a:pathLst>
            </a:custGeom>
            <a:solidFill>
              <a:srgbClr val="0078D4"/>
            </a:solidFill>
            <a:ln w="72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1C752D51-6B44-4AE9-92D6-74F0E7591D1C}"/>
                </a:ext>
              </a:extLst>
            </p:cNvPr>
            <p:cNvSpPr/>
            <p:nvPr/>
          </p:nvSpPr>
          <p:spPr>
            <a:xfrm>
              <a:off x="-3412778" y="0"/>
              <a:ext cx="1227221" cy="1227221"/>
            </a:xfrm>
            <a:custGeom>
              <a:avLst/>
              <a:gdLst>
                <a:gd name="connsiteX0" fmla="*/ 613611 w 1227221"/>
                <a:gd name="connsiteY0" fmla="*/ 14077 h 1227221"/>
                <a:gd name="connsiteX1" fmla="*/ 1213144 w 1227221"/>
                <a:gd name="connsiteY1" fmla="*/ 613611 h 1227221"/>
                <a:gd name="connsiteX2" fmla="*/ 613611 w 1227221"/>
                <a:gd name="connsiteY2" fmla="*/ 1213144 h 1227221"/>
                <a:gd name="connsiteX3" fmla="*/ 14077 w 1227221"/>
                <a:gd name="connsiteY3" fmla="*/ 613611 h 1227221"/>
                <a:gd name="connsiteX4" fmla="*/ 613611 w 1227221"/>
                <a:gd name="connsiteY4" fmla="*/ 14077 h 1227221"/>
                <a:gd name="connsiteX5" fmla="*/ 613611 w 1227221"/>
                <a:gd name="connsiteY5" fmla="*/ 0 h 1227221"/>
                <a:gd name="connsiteX6" fmla="*/ 0 w 1227221"/>
                <a:gd name="connsiteY6" fmla="*/ 613611 h 1227221"/>
                <a:gd name="connsiteX7" fmla="*/ 613611 w 1227221"/>
                <a:gd name="connsiteY7" fmla="*/ 1227221 h 1227221"/>
                <a:gd name="connsiteX8" fmla="*/ 1227221 w 1227221"/>
                <a:gd name="connsiteY8" fmla="*/ 613611 h 1227221"/>
                <a:gd name="connsiteX9" fmla="*/ 613611 w 1227221"/>
                <a:gd name="connsiteY9" fmla="*/ 0 h 1227221"/>
                <a:gd name="connsiteX10" fmla="*/ 613611 w 1227221"/>
                <a:gd name="connsiteY10" fmla="*/ 0 h 1227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27221" h="1227221">
                  <a:moveTo>
                    <a:pt x="613611" y="14077"/>
                  </a:moveTo>
                  <a:cubicBezTo>
                    <a:pt x="944166" y="14077"/>
                    <a:pt x="1213144" y="283055"/>
                    <a:pt x="1213144" y="613611"/>
                  </a:cubicBezTo>
                  <a:cubicBezTo>
                    <a:pt x="1213144" y="944166"/>
                    <a:pt x="944166" y="1213144"/>
                    <a:pt x="613611" y="1213144"/>
                  </a:cubicBezTo>
                  <a:cubicBezTo>
                    <a:pt x="283055" y="1213144"/>
                    <a:pt x="14077" y="944166"/>
                    <a:pt x="14077" y="613611"/>
                  </a:cubicBezTo>
                  <a:cubicBezTo>
                    <a:pt x="14077" y="283055"/>
                    <a:pt x="283055" y="14077"/>
                    <a:pt x="613611" y="14077"/>
                  </a:cubicBezTo>
                  <a:moveTo>
                    <a:pt x="613611" y="0"/>
                  </a:moveTo>
                  <a:cubicBezTo>
                    <a:pt x="274753" y="0"/>
                    <a:pt x="0" y="274753"/>
                    <a:pt x="0" y="613611"/>
                  </a:cubicBezTo>
                  <a:cubicBezTo>
                    <a:pt x="0" y="952468"/>
                    <a:pt x="274753" y="1227221"/>
                    <a:pt x="613611" y="1227221"/>
                  </a:cubicBezTo>
                  <a:cubicBezTo>
                    <a:pt x="952468" y="1227221"/>
                    <a:pt x="1227221" y="952468"/>
                    <a:pt x="1227221" y="613611"/>
                  </a:cubicBezTo>
                  <a:cubicBezTo>
                    <a:pt x="1227221" y="274753"/>
                    <a:pt x="952540" y="0"/>
                    <a:pt x="613611" y="0"/>
                  </a:cubicBezTo>
                  <a:lnTo>
                    <a:pt x="613611" y="0"/>
                  </a:lnTo>
                  <a:close/>
                </a:path>
              </a:pathLst>
            </a:custGeom>
            <a:solidFill>
              <a:srgbClr val="0078D4"/>
            </a:solidFill>
            <a:ln w="72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8472D37-C4D8-408D-A04D-81A0D4EF9F99}"/>
                </a:ext>
              </a:extLst>
            </p:cNvPr>
            <p:cNvSpPr/>
            <p:nvPr/>
          </p:nvSpPr>
          <p:spPr>
            <a:xfrm>
              <a:off x="-2005228" y="0"/>
              <a:ext cx="1227221" cy="1227221"/>
            </a:xfrm>
            <a:custGeom>
              <a:avLst/>
              <a:gdLst>
                <a:gd name="connsiteX0" fmla="*/ 1213144 w 1227221"/>
                <a:gd name="connsiteY0" fmla="*/ 14077 h 1227221"/>
                <a:gd name="connsiteX1" fmla="*/ 1213144 w 1227221"/>
                <a:gd name="connsiteY1" fmla="*/ 1213144 h 1227221"/>
                <a:gd name="connsiteX2" fmla="*/ 14077 w 1227221"/>
                <a:gd name="connsiteY2" fmla="*/ 1213144 h 1227221"/>
                <a:gd name="connsiteX3" fmla="*/ 14077 w 1227221"/>
                <a:gd name="connsiteY3" fmla="*/ 14077 h 1227221"/>
                <a:gd name="connsiteX4" fmla="*/ 1213144 w 1227221"/>
                <a:gd name="connsiteY4" fmla="*/ 14077 h 1227221"/>
                <a:gd name="connsiteX5" fmla="*/ 1227221 w 1227221"/>
                <a:gd name="connsiteY5" fmla="*/ 0 h 1227221"/>
                <a:gd name="connsiteX6" fmla="*/ 0 w 1227221"/>
                <a:gd name="connsiteY6" fmla="*/ 0 h 1227221"/>
                <a:gd name="connsiteX7" fmla="*/ 0 w 1227221"/>
                <a:gd name="connsiteY7" fmla="*/ 1227221 h 1227221"/>
                <a:gd name="connsiteX8" fmla="*/ 1227221 w 1227221"/>
                <a:gd name="connsiteY8" fmla="*/ 1227221 h 1227221"/>
                <a:gd name="connsiteX9" fmla="*/ 1227221 w 1227221"/>
                <a:gd name="connsiteY9" fmla="*/ 0 h 1227221"/>
                <a:gd name="connsiteX10" fmla="*/ 1227221 w 1227221"/>
                <a:gd name="connsiteY10" fmla="*/ 0 h 1227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27221" h="1227221">
                  <a:moveTo>
                    <a:pt x="1213144" y="14077"/>
                  </a:moveTo>
                  <a:lnTo>
                    <a:pt x="1213144" y="1213144"/>
                  </a:lnTo>
                  <a:lnTo>
                    <a:pt x="14077" y="1213144"/>
                  </a:lnTo>
                  <a:lnTo>
                    <a:pt x="14077" y="14077"/>
                  </a:lnTo>
                  <a:lnTo>
                    <a:pt x="1213144" y="14077"/>
                  </a:lnTo>
                  <a:moveTo>
                    <a:pt x="1227221" y="0"/>
                  </a:moveTo>
                  <a:lnTo>
                    <a:pt x="0" y="0"/>
                  </a:lnTo>
                  <a:lnTo>
                    <a:pt x="0" y="1227221"/>
                  </a:lnTo>
                  <a:lnTo>
                    <a:pt x="1227221" y="1227221"/>
                  </a:lnTo>
                  <a:lnTo>
                    <a:pt x="1227221" y="0"/>
                  </a:lnTo>
                  <a:lnTo>
                    <a:pt x="1227221" y="0"/>
                  </a:lnTo>
                  <a:close/>
                </a:path>
              </a:pathLst>
            </a:custGeom>
            <a:solidFill>
              <a:srgbClr val="0078D4"/>
            </a:solidFill>
            <a:ln w="72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91CB739F-7EB7-4846-8B51-F8920B7CF63B}"/>
                </a:ext>
              </a:extLst>
            </p:cNvPr>
            <p:cNvSpPr/>
            <p:nvPr/>
          </p:nvSpPr>
          <p:spPr>
            <a:xfrm>
              <a:off x="-2005228" y="0"/>
              <a:ext cx="1227221" cy="1227221"/>
            </a:xfrm>
            <a:custGeom>
              <a:avLst/>
              <a:gdLst>
                <a:gd name="connsiteX0" fmla="*/ 613611 w 1227221"/>
                <a:gd name="connsiteY0" fmla="*/ 14077 h 1227221"/>
                <a:gd name="connsiteX1" fmla="*/ 1213144 w 1227221"/>
                <a:gd name="connsiteY1" fmla="*/ 613611 h 1227221"/>
                <a:gd name="connsiteX2" fmla="*/ 613611 w 1227221"/>
                <a:gd name="connsiteY2" fmla="*/ 1213144 h 1227221"/>
                <a:gd name="connsiteX3" fmla="*/ 14077 w 1227221"/>
                <a:gd name="connsiteY3" fmla="*/ 613611 h 1227221"/>
                <a:gd name="connsiteX4" fmla="*/ 613611 w 1227221"/>
                <a:gd name="connsiteY4" fmla="*/ 14077 h 1227221"/>
                <a:gd name="connsiteX5" fmla="*/ 613611 w 1227221"/>
                <a:gd name="connsiteY5" fmla="*/ 0 h 1227221"/>
                <a:gd name="connsiteX6" fmla="*/ 0 w 1227221"/>
                <a:gd name="connsiteY6" fmla="*/ 613611 h 1227221"/>
                <a:gd name="connsiteX7" fmla="*/ 613611 w 1227221"/>
                <a:gd name="connsiteY7" fmla="*/ 1227221 h 1227221"/>
                <a:gd name="connsiteX8" fmla="*/ 1227221 w 1227221"/>
                <a:gd name="connsiteY8" fmla="*/ 613611 h 1227221"/>
                <a:gd name="connsiteX9" fmla="*/ 613611 w 1227221"/>
                <a:gd name="connsiteY9" fmla="*/ 0 h 1227221"/>
                <a:gd name="connsiteX10" fmla="*/ 613611 w 1227221"/>
                <a:gd name="connsiteY10" fmla="*/ 0 h 1227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27221" h="1227221">
                  <a:moveTo>
                    <a:pt x="613611" y="14077"/>
                  </a:moveTo>
                  <a:cubicBezTo>
                    <a:pt x="944166" y="14077"/>
                    <a:pt x="1213144" y="283055"/>
                    <a:pt x="1213144" y="613611"/>
                  </a:cubicBezTo>
                  <a:cubicBezTo>
                    <a:pt x="1213144" y="944166"/>
                    <a:pt x="944166" y="1213144"/>
                    <a:pt x="613611" y="1213144"/>
                  </a:cubicBezTo>
                  <a:cubicBezTo>
                    <a:pt x="283055" y="1213144"/>
                    <a:pt x="14077" y="944166"/>
                    <a:pt x="14077" y="613611"/>
                  </a:cubicBezTo>
                  <a:cubicBezTo>
                    <a:pt x="14077" y="283055"/>
                    <a:pt x="283055" y="14077"/>
                    <a:pt x="613611" y="14077"/>
                  </a:cubicBezTo>
                  <a:moveTo>
                    <a:pt x="613611" y="0"/>
                  </a:moveTo>
                  <a:cubicBezTo>
                    <a:pt x="274753" y="0"/>
                    <a:pt x="0" y="274753"/>
                    <a:pt x="0" y="613611"/>
                  </a:cubicBezTo>
                  <a:cubicBezTo>
                    <a:pt x="0" y="952468"/>
                    <a:pt x="274753" y="1227221"/>
                    <a:pt x="613611" y="1227221"/>
                  </a:cubicBezTo>
                  <a:cubicBezTo>
                    <a:pt x="952468" y="1227221"/>
                    <a:pt x="1227221" y="952468"/>
                    <a:pt x="1227221" y="613611"/>
                  </a:cubicBezTo>
                  <a:cubicBezTo>
                    <a:pt x="1227221" y="274753"/>
                    <a:pt x="952540" y="0"/>
                    <a:pt x="613611" y="0"/>
                  </a:cubicBezTo>
                  <a:lnTo>
                    <a:pt x="613611" y="0"/>
                  </a:lnTo>
                  <a:close/>
                </a:path>
              </a:pathLst>
            </a:custGeom>
            <a:solidFill>
              <a:srgbClr val="0078D4"/>
            </a:solidFill>
            <a:ln w="72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2643152E-D9DB-4D48-8B74-27DEE2243BE1}"/>
                </a:ext>
              </a:extLst>
            </p:cNvPr>
            <p:cNvSpPr/>
            <p:nvPr/>
          </p:nvSpPr>
          <p:spPr>
            <a:xfrm>
              <a:off x="-597678" y="0"/>
              <a:ext cx="1227221" cy="1227221"/>
            </a:xfrm>
            <a:custGeom>
              <a:avLst/>
              <a:gdLst>
                <a:gd name="connsiteX0" fmla="*/ 1213216 w 1227221"/>
                <a:gd name="connsiteY0" fmla="*/ 14077 h 1227221"/>
                <a:gd name="connsiteX1" fmla="*/ 1213216 w 1227221"/>
                <a:gd name="connsiteY1" fmla="*/ 1213144 h 1227221"/>
                <a:gd name="connsiteX2" fmla="*/ 14149 w 1227221"/>
                <a:gd name="connsiteY2" fmla="*/ 1213144 h 1227221"/>
                <a:gd name="connsiteX3" fmla="*/ 14149 w 1227221"/>
                <a:gd name="connsiteY3" fmla="*/ 14077 h 1227221"/>
                <a:gd name="connsiteX4" fmla="*/ 1213216 w 1227221"/>
                <a:gd name="connsiteY4" fmla="*/ 14077 h 1227221"/>
                <a:gd name="connsiteX5" fmla="*/ 1227221 w 1227221"/>
                <a:gd name="connsiteY5" fmla="*/ 0 h 1227221"/>
                <a:gd name="connsiteX6" fmla="*/ 0 w 1227221"/>
                <a:gd name="connsiteY6" fmla="*/ 0 h 1227221"/>
                <a:gd name="connsiteX7" fmla="*/ 0 w 1227221"/>
                <a:gd name="connsiteY7" fmla="*/ 1227221 h 1227221"/>
                <a:gd name="connsiteX8" fmla="*/ 1227221 w 1227221"/>
                <a:gd name="connsiteY8" fmla="*/ 1227221 h 1227221"/>
                <a:gd name="connsiteX9" fmla="*/ 1227221 w 1227221"/>
                <a:gd name="connsiteY9" fmla="*/ 0 h 1227221"/>
                <a:gd name="connsiteX10" fmla="*/ 1227221 w 1227221"/>
                <a:gd name="connsiteY10" fmla="*/ 0 h 1227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27221" h="1227221">
                  <a:moveTo>
                    <a:pt x="1213216" y="14077"/>
                  </a:moveTo>
                  <a:lnTo>
                    <a:pt x="1213216" y="1213144"/>
                  </a:lnTo>
                  <a:lnTo>
                    <a:pt x="14149" y="1213144"/>
                  </a:lnTo>
                  <a:lnTo>
                    <a:pt x="14149" y="14077"/>
                  </a:lnTo>
                  <a:lnTo>
                    <a:pt x="1213216" y="14077"/>
                  </a:lnTo>
                  <a:moveTo>
                    <a:pt x="1227221" y="0"/>
                  </a:moveTo>
                  <a:lnTo>
                    <a:pt x="0" y="0"/>
                  </a:lnTo>
                  <a:lnTo>
                    <a:pt x="0" y="1227221"/>
                  </a:lnTo>
                  <a:lnTo>
                    <a:pt x="1227221" y="1227221"/>
                  </a:lnTo>
                  <a:lnTo>
                    <a:pt x="1227221" y="0"/>
                  </a:lnTo>
                  <a:lnTo>
                    <a:pt x="1227221" y="0"/>
                  </a:lnTo>
                  <a:close/>
                </a:path>
              </a:pathLst>
            </a:custGeom>
            <a:solidFill>
              <a:srgbClr val="0078D4"/>
            </a:solidFill>
            <a:ln w="72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630715E3-2197-4DFD-A00A-7B762ED6856D}"/>
                </a:ext>
              </a:extLst>
            </p:cNvPr>
            <p:cNvSpPr/>
            <p:nvPr/>
          </p:nvSpPr>
          <p:spPr>
            <a:xfrm>
              <a:off x="-597678" y="0"/>
              <a:ext cx="1227221" cy="1227221"/>
            </a:xfrm>
            <a:custGeom>
              <a:avLst/>
              <a:gdLst>
                <a:gd name="connsiteX0" fmla="*/ 1227221 w 1227221"/>
                <a:gd name="connsiteY0" fmla="*/ 613611 h 1227221"/>
                <a:gd name="connsiteX1" fmla="*/ 613610 w 1227221"/>
                <a:gd name="connsiteY1" fmla="*/ 1227221 h 1227221"/>
                <a:gd name="connsiteX2" fmla="*/ 0 w 1227221"/>
                <a:gd name="connsiteY2" fmla="*/ 613611 h 1227221"/>
                <a:gd name="connsiteX3" fmla="*/ 613610 w 1227221"/>
                <a:gd name="connsiteY3" fmla="*/ 0 h 1227221"/>
                <a:gd name="connsiteX4" fmla="*/ 1227221 w 1227221"/>
                <a:gd name="connsiteY4" fmla="*/ 613611 h 1227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7221" h="1227221">
                  <a:moveTo>
                    <a:pt x="1227221" y="613611"/>
                  </a:moveTo>
                  <a:cubicBezTo>
                    <a:pt x="1227221" y="952498"/>
                    <a:pt x="952498" y="1227221"/>
                    <a:pt x="613610" y="1227221"/>
                  </a:cubicBezTo>
                  <a:cubicBezTo>
                    <a:pt x="274723" y="1227221"/>
                    <a:pt x="0" y="952498"/>
                    <a:pt x="0" y="613611"/>
                  </a:cubicBezTo>
                  <a:cubicBezTo>
                    <a:pt x="0" y="274723"/>
                    <a:pt x="274723" y="0"/>
                    <a:pt x="613610" y="0"/>
                  </a:cubicBezTo>
                  <a:cubicBezTo>
                    <a:pt x="952498" y="0"/>
                    <a:pt x="1227221" y="274723"/>
                    <a:pt x="1227221" y="613611"/>
                  </a:cubicBezTo>
                  <a:close/>
                </a:path>
              </a:pathLst>
            </a:custGeom>
            <a:solidFill>
              <a:srgbClr val="0078D4"/>
            </a:solidFill>
            <a:ln w="72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52BA8B6-7A7D-4BB6-BCD5-B4691D8FC673}"/>
                </a:ext>
              </a:extLst>
            </p:cNvPr>
            <p:cNvSpPr/>
            <p:nvPr/>
          </p:nvSpPr>
          <p:spPr>
            <a:xfrm>
              <a:off x="-6227879" y="1407550"/>
              <a:ext cx="1227221" cy="1227221"/>
            </a:xfrm>
            <a:custGeom>
              <a:avLst/>
              <a:gdLst>
                <a:gd name="connsiteX0" fmla="*/ 1213144 w 1227221"/>
                <a:gd name="connsiteY0" fmla="*/ 14077 h 1227221"/>
                <a:gd name="connsiteX1" fmla="*/ 1213144 w 1227221"/>
                <a:gd name="connsiteY1" fmla="*/ 1213144 h 1227221"/>
                <a:gd name="connsiteX2" fmla="*/ 14077 w 1227221"/>
                <a:gd name="connsiteY2" fmla="*/ 1213144 h 1227221"/>
                <a:gd name="connsiteX3" fmla="*/ 14077 w 1227221"/>
                <a:gd name="connsiteY3" fmla="*/ 14077 h 1227221"/>
                <a:gd name="connsiteX4" fmla="*/ 1213144 w 1227221"/>
                <a:gd name="connsiteY4" fmla="*/ 14077 h 1227221"/>
                <a:gd name="connsiteX5" fmla="*/ 1227221 w 1227221"/>
                <a:gd name="connsiteY5" fmla="*/ 0 h 1227221"/>
                <a:gd name="connsiteX6" fmla="*/ 0 w 1227221"/>
                <a:gd name="connsiteY6" fmla="*/ 0 h 1227221"/>
                <a:gd name="connsiteX7" fmla="*/ 0 w 1227221"/>
                <a:gd name="connsiteY7" fmla="*/ 1227221 h 1227221"/>
                <a:gd name="connsiteX8" fmla="*/ 1227221 w 1227221"/>
                <a:gd name="connsiteY8" fmla="*/ 1227221 h 1227221"/>
                <a:gd name="connsiteX9" fmla="*/ 1227221 w 1227221"/>
                <a:gd name="connsiteY9" fmla="*/ 0 h 1227221"/>
                <a:gd name="connsiteX10" fmla="*/ 1227221 w 1227221"/>
                <a:gd name="connsiteY10" fmla="*/ 0 h 1227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27221" h="1227221">
                  <a:moveTo>
                    <a:pt x="1213144" y="14077"/>
                  </a:moveTo>
                  <a:lnTo>
                    <a:pt x="1213144" y="1213144"/>
                  </a:lnTo>
                  <a:lnTo>
                    <a:pt x="14077" y="1213144"/>
                  </a:lnTo>
                  <a:lnTo>
                    <a:pt x="14077" y="14077"/>
                  </a:lnTo>
                  <a:lnTo>
                    <a:pt x="1213144" y="14077"/>
                  </a:lnTo>
                  <a:moveTo>
                    <a:pt x="1227221" y="0"/>
                  </a:moveTo>
                  <a:lnTo>
                    <a:pt x="0" y="0"/>
                  </a:lnTo>
                  <a:lnTo>
                    <a:pt x="0" y="1227221"/>
                  </a:lnTo>
                  <a:lnTo>
                    <a:pt x="1227221" y="1227221"/>
                  </a:lnTo>
                  <a:lnTo>
                    <a:pt x="1227221" y="0"/>
                  </a:lnTo>
                  <a:lnTo>
                    <a:pt x="1227221" y="0"/>
                  </a:lnTo>
                  <a:close/>
                </a:path>
              </a:pathLst>
            </a:custGeom>
            <a:solidFill>
              <a:srgbClr val="0078D4"/>
            </a:solidFill>
            <a:ln w="72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B2D0F37-8CF0-493E-BDA2-7F6502179636}"/>
                </a:ext>
              </a:extLst>
            </p:cNvPr>
            <p:cNvSpPr/>
            <p:nvPr/>
          </p:nvSpPr>
          <p:spPr>
            <a:xfrm>
              <a:off x="-6227879" y="1407550"/>
              <a:ext cx="1227221" cy="1227221"/>
            </a:xfrm>
            <a:custGeom>
              <a:avLst/>
              <a:gdLst>
                <a:gd name="connsiteX0" fmla="*/ 613611 w 1227221"/>
                <a:gd name="connsiteY0" fmla="*/ 14077 h 1227221"/>
                <a:gd name="connsiteX1" fmla="*/ 1213144 w 1227221"/>
                <a:gd name="connsiteY1" fmla="*/ 613611 h 1227221"/>
                <a:gd name="connsiteX2" fmla="*/ 613611 w 1227221"/>
                <a:gd name="connsiteY2" fmla="*/ 1213144 h 1227221"/>
                <a:gd name="connsiteX3" fmla="*/ 14077 w 1227221"/>
                <a:gd name="connsiteY3" fmla="*/ 613611 h 1227221"/>
                <a:gd name="connsiteX4" fmla="*/ 613611 w 1227221"/>
                <a:gd name="connsiteY4" fmla="*/ 14077 h 1227221"/>
                <a:gd name="connsiteX5" fmla="*/ 613611 w 1227221"/>
                <a:gd name="connsiteY5" fmla="*/ 0 h 1227221"/>
                <a:gd name="connsiteX6" fmla="*/ 0 w 1227221"/>
                <a:gd name="connsiteY6" fmla="*/ 613611 h 1227221"/>
                <a:gd name="connsiteX7" fmla="*/ 613611 w 1227221"/>
                <a:gd name="connsiteY7" fmla="*/ 1227221 h 1227221"/>
                <a:gd name="connsiteX8" fmla="*/ 1227221 w 1227221"/>
                <a:gd name="connsiteY8" fmla="*/ 613611 h 1227221"/>
                <a:gd name="connsiteX9" fmla="*/ 613611 w 1227221"/>
                <a:gd name="connsiteY9" fmla="*/ 0 h 1227221"/>
                <a:gd name="connsiteX10" fmla="*/ 613611 w 1227221"/>
                <a:gd name="connsiteY10" fmla="*/ 0 h 1227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27221" h="1227221">
                  <a:moveTo>
                    <a:pt x="613611" y="14077"/>
                  </a:moveTo>
                  <a:cubicBezTo>
                    <a:pt x="944166" y="14077"/>
                    <a:pt x="1213144" y="283055"/>
                    <a:pt x="1213144" y="613611"/>
                  </a:cubicBezTo>
                  <a:cubicBezTo>
                    <a:pt x="1213144" y="944166"/>
                    <a:pt x="944166" y="1213144"/>
                    <a:pt x="613611" y="1213144"/>
                  </a:cubicBezTo>
                  <a:cubicBezTo>
                    <a:pt x="283055" y="1213144"/>
                    <a:pt x="14077" y="944238"/>
                    <a:pt x="14077" y="613611"/>
                  </a:cubicBezTo>
                  <a:cubicBezTo>
                    <a:pt x="14077" y="282983"/>
                    <a:pt x="283055" y="14077"/>
                    <a:pt x="613611" y="14077"/>
                  </a:cubicBezTo>
                  <a:moveTo>
                    <a:pt x="613611" y="0"/>
                  </a:moveTo>
                  <a:cubicBezTo>
                    <a:pt x="274753" y="0"/>
                    <a:pt x="0" y="274753"/>
                    <a:pt x="0" y="613611"/>
                  </a:cubicBezTo>
                  <a:cubicBezTo>
                    <a:pt x="0" y="952468"/>
                    <a:pt x="274753" y="1227221"/>
                    <a:pt x="613611" y="1227221"/>
                  </a:cubicBezTo>
                  <a:cubicBezTo>
                    <a:pt x="952468" y="1227221"/>
                    <a:pt x="1227221" y="952468"/>
                    <a:pt x="1227221" y="613611"/>
                  </a:cubicBezTo>
                  <a:cubicBezTo>
                    <a:pt x="1227221" y="274753"/>
                    <a:pt x="952468" y="0"/>
                    <a:pt x="613611" y="0"/>
                  </a:cubicBezTo>
                  <a:lnTo>
                    <a:pt x="613611" y="0"/>
                  </a:lnTo>
                  <a:close/>
                </a:path>
              </a:pathLst>
            </a:custGeom>
            <a:solidFill>
              <a:srgbClr val="0078D4"/>
            </a:solidFill>
            <a:ln w="72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60135A3-D45D-414B-A102-17DBC03EF050}"/>
                </a:ext>
              </a:extLst>
            </p:cNvPr>
            <p:cNvSpPr/>
            <p:nvPr/>
          </p:nvSpPr>
          <p:spPr>
            <a:xfrm>
              <a:off x="-4820329" y="1407550"/>
              <a:ext cx="1227221" cy="1227221"/>
            </a:xfrm>
            <a:custGeom>
              <a:avLst/>
              <a:gdLst>
                <a:gd name="connsiteX0" fmla="*/ 1213144 w 1227221"/>
                <a:gd name="connsiteY0" fmla="*/ 14077 h 1227221"/>
                <a:gd name="connsiteX1" fmla="*/ 1213144 w 1227221"/>
                <a:gd name="connsiteY1" fmla="*/ 1213144 h 1227221"/>
                <a:gd name="connsiteX2" fmla="*/ 14077 w 1227221"/>
                <a:gd name="connsiteY2" fmla="*/ 1213144 h 1227221"/>
                <a:gd name="connsiteX3" fmla="*/ 14077 w 1227221"/>
                <a:gd name="connsiteY3" fmla="*/ 14077 h 1227221"/>
                <a:gd name="connsiteX4" fmla="*/ 1213144 w 1227221"/>
                <a:gd name="connsiteY4" fmla="*/ 14077 h 1227221"/>
                <a:gd name="connsiteX5" fmla="*/ 1227221 w 1227221"/>
                <a:gd name="connsiteY5" fmla="*/ 0 h 1227221"/>
                <a:gd name="connsiteX6" fmla="*/ 0 w 1227221"/>
                <a:gd name="connsiteY6" fmla="*/ 0 h 1227221"/>
                <a:gd name="connsiteX7" fmla="*/ 0 w 1227221"/>
                <a:gd name="connsiteY7" fmla="*/ 1227221 h 1227221"/>
                <a:gd name="connsiteX8" fmla="*/ 1227221 w 1227221"/>
                <a:gd name="connsiteY8" fmla="*/ 1227221 h 1227221"/>
                <a:gd name="connsiteX9" fmla="*/ 1227221 w 1227221"/>
                <a:gd name="connsiteY9" fmla="*/ 0 h 1227221"/>
                <a:gd name="connsiteX10" fmla="*/ 1227221 w 1227221"/>
                <a:gd name="connsiteY10" fmla="*/ 0 h 1227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27221" h="1227221">
                  <a:moveTo>
                    <a:pt x="1213144" y="14077"/>
                  </a:moveTo>
                  <a:lnTo>
                    <a:pt x="1213144" y="1213144"/>
                  </a:lnTo>
                  <a:lnTo>
                    <a:pt x="14077" y="1213144"/>
                  </a:lnTo>
                  <a:lnTo>
                    <a:pt x="14077" y="14077"/>
                  </a:lnTo>
                  <a:lnTo>
                    <a:pt x="1213144" y="14077"/>
                  </a:lnTo>
                  <a:moveTo>
                    <a:pt x="1227221" y="0"/>
                  </a:moveTo>
                  <a:lnTo>
                    <a:pt x="0" y="0"/>
                  </a:lnTo>
                  <a:lnTo>
                    <a:pt x="0" y="1227221"/>
                  </a:lnTo>
                  <a:lnTo>
                    <a:pt x="1227221" y="1227221"/>
                  </a:lnTo>
                  <a:lnTo>
                    <a:pt x="1227221" y="0"/>
                  </a:lnTo>
                  <a:lnTo>
                    <a:pt x="1227221" y="0"/>
                  </a:lnTo>
                  <a:close/>
                </a:path>
              </a:pathLst>
            </a:custGeom>
            <a:solidFill>
              <a:srgbClr val="0078D4"/>
            </a:solidFill>
            <a:ln w="72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6972B81C-E47E-4490-9C6F-FE065A8204F1}"/>
                </a:ext>
              </a:extLst>
            </p:cNvPr>
            <p:cNvSpPr/>
            <p:nvPr/>
          </p:nvSpPr>
          <p:spPr>
            <a:xfrm>
              <a:off x="-4820329" y="1407550"/>
              <a:ext cx="1227221" cy="1227221"/>
            </a:xfrm>
            <a:custGeom>
              <a:avLst/>
              <a:gdLst>
                <a:gd name="connsiteX0" fmla="*/ 613611 w 1227221"/>
                <a:gd name="connsiteY0" fmla="*/ 14077 h 1227221"/>
                <a:gd name="connsiteX1" fmla="*/ 1213144 w 1227221"/>
                <a:gd name="connsiteY1" fmla="*/ 613611 h 1227221"/>
                <a:gd name="connsiteX2" fmla="*/ 613611 w 1227221"/>
                <a:gd name="connsiteY2" fmla="*/ 1213144 h 1227221"/>
                <a:gd name="connsiteX3" fmla="*/ 14077 w 1227221"/>
                <a:gd name="connsiteY3" fmla="*/ 613611 h 1227221"/>
                <a:gd name="connsiteX4" fmla="*/ 613611 w 1227221"/>
                <a:gd name="connsiteY4" fmla="*/ 14077 h 1227221"/>
                <a:gd name="connsiteX5" fmla="*/ 613611 w 1227221"/>
                <a:gd name="connsiteY5" fmla="*/ 0 h 1227221"/>
                <a:gd name="connsiteX6" fmla="*/ 0 w 1227221"/>
                <a:gd name="connsiteY6" fmla="*/ 613611 h 1227221"/>
                <a:gd name="connsiteX7" fmla="*/ 613611 w 1227221"/>
                <a:gd name="connsiteY7" fmla="*/ 1227221 h 1227221"/>
                <a:gd name="connsiteX8" fmla="*/ 1227221 w 1227221"/>
                <a:gd name="connsiteY8" fmla="*/ 613611 h 1227221"/>
                <a:gd name="connsiteX9" fmla="*/ 613611 w 1227221"/>
                <a:gd name="connsiteY9" fmla="*/ 0 h 1227221"/>
                <a:gd name="connsiteX10" fmla="*/ 613611 w 1227221"/>
                <a:gd name="connsiteY10" fmla="*/ 0 h 1227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27221" h="1227221">
                  <a:moveTo>
                    <a:pt x="613611" y="14077"/>
                  </a:moveTo>
                  <a:cubicBezTo>
                    <a:pt x="944166" y="14077"/>
                    <a:pt x="1213144" y="283055"/>
                    <a:pt x="1213144" y="613611"/>
                  </a:cubicBezTo>
                  <a:cubicBezTo>
                    <a:pt x="1213144" y="944166"/>
                    <a:pt x="944166" y="1213144"/>
                    <a:pt x="613611" y="1213144"/>
                  </a:cubicBezTo>
                  <a:cubicBezTo>
                    <a:pt x="283055" y="1213144"/>
                    <a:pt x="14077" y="944166"/>
                    <a:pt x="14077" y="613611"/>
                  </a:cubicBezTo>
                  <a:cubicBezTo>
                    <a:pt x="14077" y="283055"/>
                    <a:pt x="283055" y="14077"/>
                    <a:pt x="613611" y="14077"/>
                  </a:cubicBezTo>
                  <a:moveTo>
                    <a:pt x="613611" y="0"/>
                  </a:moveTo>
                  <a:cubicBezTo>
                    <a:pt x="274753" y="0"/>
                    <a:pt x="0" y="274753"/>
                    <a:pt x="0" y="613611"/>
                  </a:cubicBezTo>
                  <a:cubicBezTo>
                    <a:pt x="0" y="952468"/>
                    <a:pt x="274753" y="1227221"/>
                    <a:pt x="613611" y="1227221"/>
                  </a:cubicBezTo>
                  <a:cubicBezTo>
                    <a:pt x="952468" y="1227221"/>
                    <a:pt x="1227221" y="952468"/>
                    <a:pt x="1227221" y="613611"/>
                  </a:cubicBezTo>
                  <a:cubicBezTo>
                    <a:pt x="1227221" y="274753"/>
                    <a:pt x="952540" y="0"/>
                    <a:pt x="613611" y="0"/>
                  </a:cubicBezTo>
                  <a:lnTo>
                    <a:pt x="613611" y="0"/>
                  </a:lnTo>
                  <a:close/>
                </a:path>
              </a:pathLst>
            </a:custGeom>
            <a:solidFill>
              <a:srgbClr val="0078D4"/>
            </a:solidFill>
            <a:ln w="72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3D29C863-36EB-4156-AFD5-9203B1D9EFAC}"/>
                </a:ext>
              </a:extLst>
            </p:cNvPr>
            <p:cNvSpPr/>
            <p:nvPr/>
          </p:nvSpPr>
          <p:spPr>
            <a:xfrm>
              <a:off x="-3412778" y="1407550"/>
              <a:ext cx="1227221" cy="1227221"/>
            </a:xfrm>
            <a:custGeom>
              <a:avLst/>
              <a:gdLst>
                <a:gd name="connsiteX0" fmla="*/ 1213144 w 1227221"/>
                <a:gd name="connsiteY0" fmla="*/ 14077 h 1227221"/>
                <a:gd name="connsiteX1" fmla="*/ 1213144 w 1227221"/>
                <a:gd name="connsiteY1" fmla="*/ 1213144 h 1227221"/>
                <a:gd name="connsiteX2" fmla="*/ 14077 w 1227221"/>
                <a:gd name="connsiteY2" fmla="*/ 1213144 h 1227221"/>
                <a:gd name="connsiteX3" fmla="*/ 14077 w 1227221"/>
                <a:gd name="connsiteY3" fmla="*/ 14077 h 1227221"/>
                <a:gd name="connsiteX4" fmla="*/ 1213144 w 1227221"/>
                <a:gd name="connsiteY4" fmla="*/ 14077 h 1227221"/>
                <a:gd name="connsiteX5" fmla="*/ 1227221 w 1227221"/>
                <a:gd name="connsiteY5" fmla="*/ 0 h 1227221"/>
                <a:gd name="connsiteX6" fmla="*/ 0 w 1227221"/>
                <a:gd name="connsiteY6" fmla="*/ 0 h 1227221"/>
                <a:gd name="connsiteX7" fmla="*/ 0 w 1227221"/>
                <a:gd name="connsiteY7" fmla="*/ 1227221 h 1227221"/>
                <a:gd name="connsiteX8" fmla="*/ 1227221 w 1227221"/>
                <a:gd name="connsiteY8" fmla="*/ 1227221 h 1227221"/>
                <a:gd name="connsiteX9" fmla="*/ 1227221 w 1227221"/>
                <a:gd name="connsiteY9" fmla="*/ 0 h 1227221"/>
                <a:gd name="connsiteX10" fmla="*/ 1227221 w 1227221"/>
                <a:gd name="connsiteY10" fmla="*/ 0 h 1227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27221" h="1227221">
                  <a:moveTo>
                    <a:pt x="1213144" y="14077"/>
                  </a:moveTo>
                  <a:lnTo>
                    <a:pt x="1213144" y="1213144"/>
                  </a:lnTo>
                  <a:lnTo>
                    <a:pt x="14077" y="1213144"/>
                  </a:lnTo>
                  <a:lnTo>
                    <a:pt x="14077" y="14077"/>
                  </a:lnTo>
                  <a:lnTo>
                    <a:pt x="1213144" y="14077"/>
                  </a:lnTo>
                  <a:moveTo>
                    <a:pt x="1227221" y="0"/>
                  </a:moveTo>
                  <a:lnTo>
                    <a:pt x="0" y="0"/>
                  </a:lnTo>
                  <a:lnTo>
                    <a:pt x="0" y="1227221"/>
                  </a:lnTo>
                  <a:lnTo>
                    <a:pt x="1227221" y="1227221"/>
                  </a:lnTo>
                  <a:lnTo>
                    <a:pt x="1227221" y="0"/>
                  </a:lnTo>
                  <a:lnTo>
                    <a:pt x="1227221" y="0"/>
                  </a:lnTo>
                  <a:close/>
                </a:path>
              </a:pathLst>
            </a:custGeom>
            <a:solidFill>
              <a:srgbClr val="0078D4"/>
            </a:solidFill>
            <a:ln w="72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6D4729C-D247-46E9-8C9C-FCE0C0A0C65B}"/>
                </a:ext>
              </a:extLst>
            </p:cNvPr>
            <p:cNvSpPr/>
            <p:nvPr/>
          </p:nvSpPr>
          <p:spPr>
            <a:xfrm>
              <a:off x="-3412778" y="1407550"/>
              <a:ext cx="1227221" cy="1227221"/>
            </a:xfrm>
            <a:custGeom>
              <a:avLst/>
              <a:gdLst>
                <a:gd name="connsiteX0" fmla="*/ 613611 w 1227221"/>
                <a:gd name="connsiteY0" fmla="*/ 14077 h 1227221"/>
                <a:gd name="connsiteX1" fmla="*/ 1213144 w 1227221"/>
                <a:gd name="connsiteY1" fmla="*/ 613611 h 1227221"/>
                <a:gd name="connsiteX2" fmla="*/ 613611 w 1227221"/>
                <a:gd name="connsiteY2" fmla="*/ 1213144 h 1227221"/>
                <a:gd name="connsiteX3" fmla="*/ 14077 w 1227221"/>
                <a:gd name="connsiteY3" fmla="*/ 613611 h 1227221"/>
                <a:gd name="connsiteX4" fmla="*/ 613611 w 1227221"/>
                <a:gd name="connsiteY4" fmla="*/ 14077 h 1227221"/>
                <a:gd name="connsiteX5" fmla="*/ 613611 w 1227221"/>
                <a:gd name="connsiteY5" fmla="*/ 0 h 1227221"/>
                <a:gd name="connsiteX6" fmla="*/ 0 w 1227221"/>
                <a:gd name="connsiteY6" fmla="*/ 613611 h 1227221"/>
                <a:gd name="connsiteX7" fmla="*/ 613611 w 1227221"/>
                <a:gd name="connsiteY7" fmla="*/ 1227221 h 1227221"/>
                <a:gd name="connsiteX8" fmla="*/ 1227221 w 1227221"/>
                <a:gd name="connsiteY8" fmla="*/ 613611 h 1227221"/>
                <a:gd name="connsiteX9" fmla="*/ 613611 w 1227221"/>
                <a:gd name="connsiteY9" fmla="*/ 0 h 1227221"/>
                <a:gd name="connsiteX10" fmla="*/ 613611 w 1227221"/>
                <a:gd name="connsiteY10" fmla="*/ 0 h 1227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27221" h="1227221">
                  <a:moveTo>
                    <a:pt x="613611" y="14077"/>
                  </a:moveTo>
                  <a:cubicBezTo>
                    <a:pt x="944166" y="14077"/>
                    <a:pt x="1213144" y="283055"/>
                    <a:pt x="1213144" y="613611"/>
                  </a:cubicBezTo>
                  <a:cubicBezTo>
                    <a:pt x="1213144" y="944166"/>
                    <a:pt x="944166" y="1213144"/>
                    <a:pt x="613611" y="1213144"/>
                  </a:cubicBezTo>
                  <a:cubicBezTo>
                    <a:pt x="283055" y="1213144"/>
                    <a:pt x="14077" y="944166"/>
                    <a:pt x="14077" y="613611"/>
                  </a:cubicBezTo>
                  <a:cubicBezTo>
                    <a:pt x="14077" y="283055"/>
                    <a:pt x="283055" y="14077"/>
                    <a:pt x="613611" y="14077"/>
                  </a:cubicBezTo>
                  <a:moveTo>
                    <a:pt x="613611" y="0"/>
                  </a:moveTo>
                  <a:cubicBezTo>
                    <a:pt x="274753" y="0"/>
                    <a:pt x="0" y="274753"/>
                    <a:pt x="0" y="613611"/>
                  </a:cubicBezTo>
                  <a:cubicBezTo>
                    <a:pt x="0" y="952468"/>
                    <a:pt x="274753" y="1227221"/>
                    <a:pt x="613611" y="1227221"/>
                  </a:cubicBezTo>
                  <a:cubicBezTo>
                    <a:pt x="952468" y="1227221"/>
                    <a:pt x="1227221" y="952468"/>
                    <a:pt x="1227221" y="613611"/>
                  </a:cubicBezTo>
                  <a:cubicBezTo>
                    <a:pt x="1227221" y="274753"/>
                    <a:pt x="952540" y="0"/>
                    <a:pt x="613611" y="0"/>
                  </a:cubicBezTo>
                  <a:lnTo>
                    <a:pt x="613611" y="0"/>
                  </a:lnTo>
                  <a:close/>
                </a:path>
              </a:pathLst>
            </a:custGeom>
            <a:solidFill>
              <a:srgbClr val="0078D4"/>
            </a:solidFill>
            <a:ln w="72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9976A526-C529-4988-B2CF-F2AB9548570D}"/>
                </a:ext>
              </a:extLst>
            </p:cNvPr>
            <p:cNvSpPr/>
            <p:nvPr/>
          </p:nvSpPr>
          <p:spPr>
            <a:xfrm>
              <a:off x="-2005228" y="1407550"/>
              <a:ext cx="1227221" cy="1227221"/>
            </a:xfrm>
            <a:custGeom>
              <a:avLst/>
              <a:gdLst>
                <a:gd name="connsiteX0" fmla="*/ 1213144 w 1227221"/>
                <a:gd name="connsiteY0" fmla="*/ 14077 h 1227221"/>
                <a:gd name="connsiteX1" fmla="*/ 1213144 w 1227221"/>
                <a:gd name="connsiteY1" fmla="*/ 1213144 h 1227221"/>
                <a:gd name="connsiteX2" fmla="*/ 14077 w 1227221"/>
                <a:gd name="connsiteY2" fmla="*/ 1213144 h 1227221"/>
                <a:gd name="connsiteX3" fmla="*/ 14077 w 1227221"/>
                <a:gd name="connsiteY3" fmla="*/ 14077 h 1227221"/>
                <a:gd name="connsiteX4" fmla="*/ 1213144 w 1227221"/>
                <a:gd name="connsiteY4" fmla="*/ 14077 h 1227221"/>
                <a:gd name="connsiteX5" fmla="*/ 1227221 w 1227221"/>
                <a:gd name="connsiteY5" fmla="*/ 0 h 1227221"/>
                <a:gd name="connsiteX6" fmla="*/ 0 w 1227221"/>
                <a:gd name="connsiteY6" fmla="*/ 0 h 1227221"/>
                <a:gd name="connsiteX7" fmla="*/ 0 w 1227221"/>
                <a:gd name="connsiteY7" fmla="*/ 1227221 h 1227221"/>
                <a:gd name="connsiteX8" fmla="*/ 1227221 w 1227221"/>
                <a:gd name="connsiteY8" fmla="*/ 1227221 h 1227221"/>
                <a:gd name="connsiteX9" fmla="*/ 1227221 w 1227221"/>
                <a:gd name="connsiteY9" fmla="*/ 0 h 1227221"/>
                <a:gd name="connsiteX10" fmla="*/ 1227221 w 1227221"/>
                <a:gd name="connsiteY10" fmla="*/ 0 h 1227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27221" h="1227221">
                  <a:moveTo>
                    <a:pt x="1213144" y="14077"/>
                  </a:moveTo>
                  <a:lnTo>
                    <a:pt x="1213144" y="1213144"/>
                  </a:lnTo>
                  <a:lnTo>
                    <a:pt x="14077" y="1213144"/>
                  </a:lnTo>
                  <a:lnTo>
                    <a:pt x="14077" y="14077"/>
                  </a:lnTo>
                  <a:lnTo>
                    <a:pt x="1213144" y="14077"/>
                  </a:lnTo>
                  <a:moveTo>
                    <a:pt x="1227221" y="0"/>
                  </a:moveTo>
                  <a:lnTo>
                    <a:pt x="0" y="0"/>
                  </a:lnTo>
                  <a:lnTo>
                    <a:pt x="0" y="1227221"/>
                  </a:lnTo>
                  <a:lnTo>
                    <a:pt x="1227221" y="1227221"/>
                  </a:lnTo>
                  <a:lnTo>
                    <a:pt x="1227221" y="0"/>
                  </a:lnTo>
                  <a:lnTo>
                    <a:pt x="1227221" y="0"/>
                  </a:lnTo>
                  <a:close/>
                </a:path>
              </a:pathLst>
            </a:custGeom>
            <a:solidFill>
              <a:srgbClr val="0078D4"/>
            </a:solidFill>
            <a:ln w="72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85062E70-AD5F-4EFC-B0D8-0C9095F4B18A}"/>
                </a:ext>
              </a:extLst>
            </p:cNvPr>
            <p:cNvSpPr/>
            <p:nvPr/>
          </p:nvSpPr>
          <p:spPr>
            <a:xfrm>
              <a:off x="-2005228" y="1407550"/>
              <a:ext cx="1227221" cy="1227221"/>
            </a:xfrm>
            <a:custGeom>
              <a:avLst/>
              <a:gdLst>
                <a:gd name="connsiteX0" fmla="*/ 1227221 w 1227221"/>
                <a:gd name="connsiteY0" fmla="*/ 613611 h 1227221"/>
                <a:gd name="connsiteX1" fmla="*/ 613611 w 1227221"/>
                <a:gd name="connsiteY1" fmla="*/ 1227221 h 1227221"/>
                <a:gd name="connsiteX2" fmla="*/ 0 w 1227221"/>
                <a:gd name="connsiteY2" fmla="*/ 613611 h 1227221"/>
                <a:gd name="connsiteX3" fmla="*/ 613611 w 1227221"/>
                <a:gd name="connsiteY3" fmla="*/ 0 h 1227221"/>
                <a:gd name="connsiteX4" fmla="*/ 1227221 w 1227221"/>
                <a:gd name="connsiteY4" fmla="*/ 613611 h 1227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7221" h="1227221">
                  <a:moveTo>
                    <a:pt x="1227221" y="613611"/>
                  </a:moveTo>
                  <a:cubicBezTo>
                    <a:pt x="1227221" y="952498"/>
                    <a:pt x="952498" y="1227221"/>
                    <a:pt x="613611" y="1227221"/>
                  </a:cubicBezTo>
                  <a:cubicBezTo>
                    <a:pt x="274723" y="1227221"/>
                    <a:pt x="0" y="952498"/>
                    <a:pt x="0" y="613611"/>
                  </a:cubicBezTo>
                  <a:cubicBezTo>
                    <a:pt x="0" y="274723"/>
                    <a:pt x="274723" y="0"/>
                    <a:pt x="613611" y="0"/>
                  </a:cubicBezTo>
                  <a:cubicBezTo>
                    <a:pt x="952498" y="0"/>
                    <a:pt x="1227221" y="274723"/>
                    <a:pt x="1227221" y="613611"/>
                  </a:cubicBezTo>
                  <a:close/>
                </a:path>
              </a:pathLst>
            </a:custGeom>
            <a:solidFill>
              <a:srgbClr val="0078D4"/>
            </a:solidFill>
            <a:ln w="72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663C171D-686E-4239-B071-B91E8141B69D}"/>
                </a:ext>
              </a:extLst>
            </p:cNvPr>
            <p:cNvSpPr/>
            <p:nvPr/>
          </p:nvSpPr>
          <p:spPr>
            <a:xfrm>
              <a:off x="-597678" y="1407550"/>
              <a:ext cx="1227221" cy="1227221"/>
            </a:xfrm>
            <a:custGeom>
              <a:avLst/>
              <a:gdLst>
                <a:gd name="connsiteX0" fmla="*/ 1213216 w 1227221"/>
                <a:gd name="connsiteY0" fmla="*/ 14077 h 1227221"/>
                <a:gd name="connsiteX1" fmla="*/ 1213216 w 1227221"/>
                <a:gd name="connsiteY1" fmla="*/ 1213144 h 1227221"/>
                <a:gd name="connsiteX2" fmla="*/ 14149 w 1227221"/>
                <a:gd name="connsiteY2" fmla="*/ 1213144 h 1227221"/>
                <a:gd name="connsiteX3" fmla="*/ 14149 w 1227221"/>
                <a:gd name="connsiteY3" fmla="*/ 14077 h 1227221"/>
                <a:gd name="connsiteX4" fmla="*/ 1213216 w 1227221"/>
                <a:gd name="connsiteY4" fmla="*/ 14077 h 1227221"/>
                <a:gd name="connsiteX5" fmla="*/ 1227221 w 1227221"/>
                <a:gd name="connsiteY5" fmla="*/ 0 h 1227221"/>
                <a:gd name="connsiteX6" fmla="*/ 0 w 1227221"/>
                <a:gd name="connsiteY6" fmla="*/ 0 h 1227221"/>
                <a:gd name="connsiteX7" fmla="*/ 0 w 1227221"/>
                <a:gd name="connsiteY7" fmla="*/ 1227221 h 1227221"/>
                <a:gd name="connsiteX8" fmla="*/ 1227221 w 1227221"/>
                <a:gd name="connsiteY8" fmla="*/ 1227221 h 1227221"/>
                <a:gd name="connsiteX9" fmla="*/ 1227221 w 1227221"/>
                <a:gd name="connsiteY9" fmla="*/ 0 h 1227221"/>
                <a:gd name="connsiteX10" fmla="*/ 1227221 w 1227221"/>
                <a:gd name="connsiteY10" fmla="*/ 0 h 1227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27221" h="1227221">
                  <a:moveTo>
                    <a:pt x="1213216" y="14077"/>
                  </a:moveTo>
                  <a:lnTo>
                    <a:pt x="1213216" y="1213144"/>
                  </a:lnTo>
                  <a:lnTo>
                    <a:pt x="14149" y="1213144"/>
                  </a:lnTo>
                  <a:lnTo>
                    <a:pt x="14149" y="14077"/>
                  </a:lnTo>
                  <a:lnTo>
                    <a:pt x="1213216" y="14077"/>
                  </a:lnTo>
                  <a:moveTo>
                    <a:pt x="1227221" y="0"/>
                  </a:moveTo>
                  <a:lnTo>
                    <a:pt x="0" y="0"/>
                  </a:lnTo>
                  <a:lnTo>
                    <a:pt x="0" y="1227221"/>
                  </a:lnTo>
                  <a:lnTo>
                    <a:pt x="1227221" y="1227221"/>
                  </a:lnTo>
                  <a:lnTo>
                    <a:pt x="1227221" y="0"/>
                  </a:lnTo>
                  <a:lnTo>
                    <a:pt x="1227221" y="0"/>
                  </a:lnTo>
                  <a:close/>
                </a:path>
              </a:pathLst>
            </a:custGeom>
            <a:solidFill>
              <a:srgbClr val="0078D4"/>
            </a:solidFill>
            <a:ln w="72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41182ED5-7747-4EB6-B778-EECAF850F6D3}"/>
                </a:ext>
              </a:extLst>
            </p:cNvPr>
            <p:cNvSpPr/>
            <p:nvPr/>
          </p:nvSpPr>
          <p:spPr>
            <a:xfrm>
              <a:off x="-597678" y="1407550"/>
              <a:ext cx="1227221" cy="1227221"/>
            </a:xfrm>
            <a:custGeom>
              <a:avLst/>
              <a:gdLst>
                <a:gd name="connsiteX0" fmla="*/ 613611 w 1227221"/>
                <a:gd name="connsiteY0" fmla="*/ 14077 h 1227221"/>
                <a:gd name="connsiteX1" fmla="*/ 1213144 w 1227221"/>
                <a:gd name="connsiteY1" fmla="*/ 613611 h 1227221"/>
                <a:gd name="connsiteX2" fmla="*/ 613611 w 1227221"/>
                <a:gd name="connsiteY2" fmla="*/ 1213144 h 1227221"/>
                <a:gd name="connsiteX3" fmla="*/ 14077 w 1227221"/>
                <a:gd name="connsiteY3" fmla="*/ 613611 h 1227221"/>
                <a:gd name="connsiteX4" fmla="*/ 613611 w 1227221"/>
                <a:gd name="connsiteY4" fmla="*/ 14077 h 1227221"/>
                <a:gd name="connsiteX5" fmla="*/ 613611 w 1227221"/>
                <a:gd name="connsiteY5" fmla="*/ 0 h 1227221"/>
                <a:gd name="connsiteX6" fmla="*/ 0 w 1227221"/>
                <a:gd name="connsiteY6" fmla="*/ 613611 h 1227221"/>
                <a:gd name="connsiteX7" fmla="*/ 613611 w 1227221"/>
                <a:gd name="connsiteY7" fmla="*/ 1227221 h 1227221"/>
                <a:gd name="connsiteX8" fmla="*/ 1227221 w 1227221"/>
                <a:gd name="connsiteY8" fmla="*/ 613611 h 1227221"/>
                <a:gd name="connsiteX9" fmla="*/ 613611 w 1227221"/>
                <a:gd name="connsiteY9" fmla="*/ 0 h 1227221"/>
                <a:gd name="connsiteX10" fmla="*/ 613611 w 1227221"/>
                <a:gd name="connsiteY10" fmla="*/ 0 h 1227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27221" h="1227221">
                  <a:moveTo>
                    <a:pt x="613611" y="14077"/>
                  </a:moveTo>
                  <a:cubicBezTo>
                    <a:pt x="944166" y="14077"/>
                    <a:pt x="1213144" y="283055"/>
                    <a:pt x="1213144" y="613611"/>
                  </a:cubicBezTo>
                  <a:cubicBezTo>
                    <a:pt x="1213144" y="944166"/>
                    <a:pt x="944166" y="1213144"/>
                    <a:pt x="613611" y="1213144"/>
                  </a:cubicBezTo>
                  <a:cubicBezTo>
                    <a:pt x="283055" y="1213144"/>
                    <a:pt x="14077" y="944166"/>
                    <a:pt x="14077" y="613611"/>
                  </a:cubicBezTo>
                  <a:cubicBezTo>
                    <a:pt x="14077" y="283055"/>
                    <a:pt x="283055" y="14077"/>
                    <a:pt x="613611" y="14077"/>
                  </a:cubicBezTo>
                  <a:moveTo>
                    <a:pt x="613611" y="0"/>
                  </a:moveTo>
                  <a:cubicBezTo>
                    <a:pt x="274753" y="0"/>
                    <a:pt x="0" y="274753"/>
                    <a:pt x="0" y="613611"/>
                  </a:cubicBezTo>
                  <a:cubicBezTo>
                    <a:pt x="0" y="952468"/>
                    <a:pt x="274753" y="1227221"/>
                    <a:pt x="613611" y="1227221"/>
                  </a:cubicBezTo>
                  <a:cubicBezTo>
                    <a:pt x="952468" y="1227221"/>
                    <a:pt x="1227221" y="952468"/>
                    <a:pt x="1227221" y="613611"/>
                  </a:cubicBezTo>
                  <a:cubicBezTo>
                    <a:pt x="1227221" y="274753"/>
                    <a:pt x="952540" y="0"/>
                    <a:pt x="613611" y="0"/>
                  </a:cubicBezTo>
                  <a:lnTo>
                    <a:pt x="613611" y="0"/>
                  </a:lnTo>
                  <a:close/>
                </a:path>
              </a:pathLst>
            </a:custGeom>
            <a:solidFill>
              <a:srgbClr val="0078D4"/>
            </a:solidFill>
            <a:ln w="72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55E200E7-E0FC-4E98-9D58-8823BCC3D47B}"/>
                </a:ext>
              </a:extLst>
            </p:cNvPr>
            <p:cNvSpPr/>
            <p:nvPr/>
          </p:nvSpPr>
          <p:spPr>
            <a:xfrm>
              <a:off x="-6227879" y="2815101"/>
              <a:ext cx="1227221" cy="1227221"/>
            </a:xfrm>
            <a:custGeom>
              <a:avLst/>
              <a:gdLst>
                <a:gd name="connsiteX0" fmla="*/ 1213144 w 1227221"/>
                <a:gd name="connsiteY0" fmla="*/ 14077 h 1227221"/>
                <a:gd name="connsiteX1" fmla="*/ 1213144 w 1227221"/>
                <a:gd name="connsiteY1" fmla="*/ 1213144 h 1227221"/>
                <a:gd name="connsiteX2" fmla="*/ 14077 w 1227221"/>
                <a:gd name="connsiteY2" fmla="*/ 1213144 h 1227221"/>
                <a:gd name="connsiteX3" fmla="*/ 14077 w 1227221"/>
                <a:gd name="connsiteY3" fmla="*/ 14077 h 1227221"/>
                <a:gd name="connsiteX4" fmla="*/ 1213144 w 1227221"/>
                <a:gd name="connsiteY4" fmla="*/ 14077 h 1227221"/>
                <a:gd name="connsiteX5" fmla="*/ 1227221 w 1227221"/>
                <a:gd name="connsiteY5" fmla="*/ 0 h 1227221"/>
                <a:gd name="connsiteX6" fmla="*/ 0 w 1227221"/>
                <a:gd name="connsiteY6" fmla="*/ 0 h 1227221"/>
                <a:gd name="connsiteX7" fmla="*/ 0 w 1227221"/>
                <a:gd name="connsiteY7" fmla="*/ 1227221 h 1227221"/>
                <a:gd name="connsiteX8" fmla="*/ 1227221 w 1227221"/>
                <a:gd name="connsiteY8" fmla="*/ 1227221 h 1227221"/>
                <a:gd name="connsiteX9" fmla="*/ 1227221 w 1227221"/>
                <a:gd name="connsiteY9" fmla="*/ 0 h 1227221"/>
                <a:gd name="connsiteX10" fmla="*/ 1227221 w 1227221"/>
                <a:gd name="connsiteY10" fmla="*/ 0 h 1227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27221" h="1227221">
                  <a:moveTo>
                    <a:pt x="1213144" y="14077"/>
                  </a:moveTo>
                  <a:lnTo>
                    <a:pt x="1213144" y="1213144"/>
                  </a:lnTo>
                  <a:lnTo>
                    <a:pt x="14077" y="1213144"/>
                  </a:lnTo>
                  <a:lnTo>
                    <a:pt x="14077" y="14077"/>
                  </a:lnTo>
                  <a:lnTo>
                    <a:pt x="1213144" y="14077"/>
                  </a:lnTo>
                  <a:moveTo>
                    <a:pt x="1227221" y="0"/>
                  </a:moveTo>
                  <a:lnTo>
                    <a:pt x="0" y="0"/>
                  </a:lnTo>
                  <a:lnTo>
                    <a:pt x="0" y="1227221"/>
                  </a:lnTo>
                  <a:lnTo>
                    <a:pt x="1227221" y="1227221"/>
                  </a:lnTo>
                  <a:lnTo>
                    <a:pt x="1227221" y="0"/>
                  </a:lnTo>
                  <a:lnTo>
                    <a:pt x="1227221" y="0"/>
                  </a:lnTo>
                  <a:close/>
                </a:path>
              </a:pathLst>
            </a:custGeom>
            <a:solidFill>
              <a:srgbClr val="0078D4"/>
            </a:solidFill>
            <a:ln w="72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E7CD5125-01C4-4318-A36F-F11FE426FF77}"/>
                </a:ext>
              </a:extLst>
            </p:cNvPr>
            <p:cNvSpPr/>
            <p:nvPr/>
          </p:nvSpPr>
          <p:spPr>
            <a:xfrm>
              <a:off x="-6227879" y="2815101"/>
              <a:ext cx="1227221" cy="1227221"/>
            </a:xfrm>
            <a:custGeom>
              <a:avLst/>
              <a:gdLst>
                <a:gd name="connsiteX0" fmla="*/ 613611 w 1227221"/>
                <a:gd name="connsiteY0" fmla="*/ 14077 h 1227221"/>
                <a:gd name="connsiteX1" fmla="*/ 1213144 w 1227221"/>
                <a:gd name="connsiteY1" fmla="*/ 613611 h 1227221"/>
                <a:gd name="connsiteX2" fmla="*/ 613611 w 1227221"/>
                <a:gd name="connsiteY2" fmla="*/ 1213144 h 1227221"/>
                <a:gd name="connsiteX3" fmla="*/ 14077 w 1227221"/>
                <a:gd name="connsiteY3" fmla="*/ 613611 h 1227221"/>
                <a:gd name="connsiteX4" fmla="*/ 613611 w 1227221"/>
                <a:gd name="connsiteY4" fmla="*/ 14077 h 1227221"/>
                <a:gd name="connsiteX5" fmla="*/ 613611 w 1227221"/>
                <a:gd name="connsiteY5" fmla="*/ 0 h 1227221"/>
                <a:gd name="connsiteX6" fmla="*/ 0 w 1227221"/>
                <a:gd name="connsiteY6" fmla="*/ 613611 h 1227221"/>
                <a:gd name="connsiteX7" fmla="*/ 613611 w 1227221"/>
                <a:gd name="connsiteY7" fmla="*/ 1227221 h 1227221"/>
                <a:gd name="connsiteX8" fmla="*/ 1227221 w 1227221"/>
                <a:gd name="connsiteY8" fmla="*/ 613611 h 1227221"/>
                <a:gd name="connsiteX9" fmla="*/ 613611 w 1227221"/>
                <a:gd name="connsiteY9" fmla="*/ 0 h 1227221"/>
                <a:gd name="connsiteX10" fmla="*/ 613611 w 1227221"/>
                <a:gd name="connsiteY10" fmla="*/ 0 h 1227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27221" h="1227221">
                  <a:moveTo>
                    <a:pt x="613611" y="14077"/>
                  </a:moveTo>
                  <a:cubicBezTo>
                    <a:pt x="944166" y="14077"/>
                    <a:pt x="1213144" y="283055"/>
                    <a:pt x="1213144" y="613611"/>
                  </a:cubicBezTo>
                  <a:cubicBezTo>
                    <a:pt x="1213144" y="944166"/>
                    <a:pt x="944166" y="1213144"/>
                    <a:pt x="613611" y="1213144"/>
                  </a:cubicBezTo>
                  <a:cubicBezTo>
                    <a:pt x="283055" y="1213144"/>
                    <a:pt x="14077" y="944238"/>
                    <a:pt x="14077" y="613611"/>
                  </a:cubicBezTo>
                  <a:cubicBezTo>
                    <a:pt x="14077" y="283055"/>
                    <a:pt x="283055" y="14077"/>
                    <a:pt x="613611" y="14077"/>
                  </a:cubicBezTo>
                  <a:moveTo>
                    <a:pt x="613611" y="0"/>
                  </a:moveTo>
                  <a:cubicBezTo>
                    <a:pt x="274753" y="0"/>
                    <a:pt x="0" y="274753"/>
                    <a:pt x="0" y="613611"/>
                  </a:cubicBezTo>
                  <a:cubicBezTo>
                    <a:pt x="0" y="952468"/>
                    <a:pt x="274753" y="1227221"/>
                    <a:pt x="613611" y="1227221"/>
                  </a:cubicBezTo>
                  <a:cubicBezTo>
                    <a:pt x="952468" y="1227221"/>
                    <a:pt x="1227221" y="952468"/>
                    <a:pt x="1227221" y="613611"/>
                  </a:cubicBezTo>
                  <a:cubicBezTo>
                    <a:pt x="1227221" y="274753"/>
                    <a:pt x="952468" y="0"/>
                    <a:pt x="613611" y="0"/>
                  </a:cubicBezTo>
                  <a:lnTo>
                    <a:pt x="613611" y="0"/>
                  </a:lnTo>
                  <a:close/>
                </a:path>
              </a:pathLst>
            </a:custGeom>
            <a:solidFill>
              <a:srgbClr val="0078D4"/>
            </a:solidFill>
            <a:ln w="72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A7C14839-A7B0-4623-9E37-DEED89FF5132}"/>
                </a:ext>
              </a:extLst>
            </p:cNvPr>
            <p:cNvSpPr/>
            <p:nvPr/>
          </p:nvSpPr>
          <p:spPr>
            <a:xfrm>
              <a:off x="-4820329" y="2815101"/>
              <a:ext cx="1227221" cy="1227221"/>
            </a:xfrm>
            <a:custGeom>
              <a:avLst/>
              <a:gdLst>
                <a:gd name="connsiteX0" fmla="*/ 1213144 w 1227221"/>
                <a:gd name="connsiteY0" fmla="*/ 14077 h 1227221"/>
                <a:gd name="connsiteX1" fmla="*/ 1213144 w 1227221"/>
                <a:gd name="connsiteY1" fmla="*/ 1213144 h 1227221"/>
                <a:gd name="connsiteX2" fmla="*/ 14077 w 1227221"/>
                <a:gd name="connsiteY2" fmla="*/ 1213144 h 1227221"/>
                <a:gd name="connsiteX3" fmla="*/ 14077 w 1227221"/>
                <a:gd name="connsiteY3" fmla="*/ 14077 h 1227221"/>
                <a:gd name="connsiteX4" fmla="*/ 1213144 w 1227221"/>
                <a:gd name="connsiteY4" fmla="*/ 14077 h 1227221"/>
                <a:gd name="connsiteX5" fmla="*/ 1227221 w 1227221"/>
                <a:gd name="connsiteY5" fmla="*/ 0 h 1227221"/>
                <a:gd name="connsiteX6" fmla="*/ 0 w 1227221"/>
                <a:gd name="connsiteY6" fmla="*/ 0 h 1227221"/>
                <a:gd name="connsiteX7" fmla="*/ 0 w 1227221"/>
                <a:gd name="connsiteY7" fmla="*/ 1227221 h 1227221"/>
                <a:gd name="connsiteX8" fmla="*/ 1227221 w 1227221"/>
                <a:gd name="connsiteY8" fmla="*/ 1227221 h 1227221"/>
                <a:gd name="connsiteX9" fmla="*/ 1227221 w 1227221"/>
                <a:gd name="connsiteY9" fmla="*/ 0 h 1227221"/>
                <a:gd name="connsiteX10" fmla="*/ 1227221 w 1227221"/>
                <a:gd name="connsiteY10" fmla="*/ 0 h 1227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27221" h="1227221">
                  <a:moveTo>
                    <a:pt x="1213144" y="14077"/>
                  </a:moveTo>
                  <a:lnTo>
                    <a:pt x="1213144" y="1213144"/>
                  </a:lnTo>
                  <a:lnTo>
                    <a:pt x="14077" y="1213144"/>
                  </a:lnTo>
                  <a:lnTo>
                    <a:pt x="14077" y="14077"/>
                  </a:lnTo>
                  <a:lnTo>
                    <a:pt x="1213144" y="14077"/>
                  </a:lnTo>
                  <a:moveTo>
                    <a:pt x="1227221" y="0"/>
                  </a:moveTo>
                  <a:lnTo>
                    <a:pt x="0" y="0"/>
                  </a:lnTo>
                  <a:lnTo>
                    <a:pt x="0" y="1227221"/>
                  </a:lnTo>
                  <a:lnTo>
                    <a:pt x="1227221" y="1227221"/>
                  </a:lnTo>
                  <a:lnTo>
                    <a:pt x="1227221" y="0"/>
                  </a:lnTo>
                  <a:lnTo>
                    <a:pt x="1227221" y="0"/>
                  </a:lnTo>
                  <a:close/>
                </a:path>
              </a:pathLst>
            </a:custGeom>
            <a:solidFill>
              <a:srgbClr val="0078D4"/>
            </a:solidFill>
            <a:ln w="72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B7FDBAB5-40F9-4D75-BF2D-BBFD912B4D67}"/>
                </a:ext>
              </a:extLst>
            </p:cNvPr>
            <p:cNvSpPr/>
            <p:nvPr/>
          </p:nvSpPr>
          <p:spPr>
            <a:xfrm>
              <a:off x="-4820329" y="2815101"/>
              <a:ext cx="1227221" cy="1227221"/>
            </a:xfrm>
            <a:custGeom>
              <a:avLst/>
              <a:gdLst>
                <a:gd name="connsiteX0" fmla="*/ 613611 w 1227221"/>
                <a:gd name="connsiteY0" fmla="*/ 14077 h 1227221"/>
                <a:gd name="connsiteX1" fmla="*/ 1213144 w 1227221"/>
                <a:gd name="connsiteY1" fmla="*/ 613611 h 1227221"/>
                <a:gd name="connsiteX2" fmla="*/ 613611 w 1227221"/>
                <a:gd name="connsiteY2" fmla="*/ 1213144 h 1227221"/>
                <a:gd name="connsiteX3" fmla="*/ 14077 w 1227221"/>
                <a:gd name="connsiteY3" fmla="*/ 613611 h 1227221"/>
                <a:gd name="connsiteX4" fmla="*/ 613611 w 1227221"/>
                <a:gd name="connsiteY4" fmla="*/ 14077 h 1227221"/>
                <a:gd name="connsiteX5" fmla="*/ 613611 w 1227221"/>
                <a:gd name="connsiteY5" fmla="*/ 0 h 1227221"/>
                <a:gd name="connsiteX6" fmla="*/ 0 w 1227221"/>
                <a:gd name="connsiteY6" fmla="*/ 613611 h 1227221"/>
                <a:gd name="connsiteX7" fmla="*/ 613611 w 1227221"/>
                <a:gd name="connsiteY7" fmla="*/ 1227221 h 1227221"/>
                <a:gd name="connsiteX8" fmla="*/ 1227221 w 1227221"/>
                <a:gd name="connsiteY8" fmla="*/ 613611 h 1227221"/>
                <a:gd name="connsiteX9" fmla="*/ 613611 w 1227221"/>
                <a:gd name="connsiteY9" fmla="*/ 0 h 1227221"/>
                <a:gd name="connsiteX10" fmla="*/ 613611 w 1227221"/>
                <a:gd name="connsiteY10" fmla="*/ 0 h 1227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27221" h="1227221">
                  <a:moveTo>
                    <a:pt x="613611" y="14077"/>
                  </a:moveTo>
                  <a:cubicBezTo>
                    <a:pt x="944166" y="14077"/>
                    <a:pt x="1213144" y="283055"/>
                    <a:pt x="1213144" y="613611"/>
                  </a:cubicBezTo>
                  <a:cubicBezTo>
                    <a:pt x="1213144" y="944166"/>
                    <a:pt x="944166" y="1213144"/>
                    <a:pt x="613611" y="1213144"/>
                  </a:cubicBezTo>
                  <a:cubicBezTo>
                    <a:pt x="283055" y="1213144"/>
                    <a:pt x="14077" y="944166"/>
                    <a:pt x="14077" y="613611"/>
                  </a:cubicBezTo>
                  <a:cubicBezTo>
                    <a:pt x="14077" y="283055"/>
                    <a:pt x="283055" y="14077"/>
                    <a:pt x="613611" y="14077"/>
                  </a:cubicBezTo>
                  <a:moveTo>
                    <a:pt x="613611" y="0"/>
                  </a:moveTo>
                  <a:cubicBezTo>
                    <a:pt x="274753" y="0"/>
                    <a:pt x="0" y="274753"/>
                    <a:pt x="0" y="613611"/>
                  </a:cubicBezTo>
                  <a:cubicBezTo>
                    <a:pt x="0" y="952468"/>
                    <a:pt x="274753" y="1227221"/>
                    <a:pt x="613611" y="1227221"/>
                  </a:cubicBezTo>
                  <a:cubicBezTo>
                    <a:pt x="952468" y="1227221"/>
                    <a:pt x="1227221" y="952468"/>
                    <a:pt x="1227221" y="613611"/>
                  </a:cubicBezTo>
                  <a:cubicBezTo>
                    <a:pt x="1227221" y="274753"/>
                    <a:pt x="952540" y="0"/>
                    <a:pt x="613611" y="0"/>
                  </a:cubicBezTo>
                  <a:lnTo>
                    <a:pt x="613611" y="0"/>
                  </a:lnTo>
                  <a:close/>
                </a:path>
              </a:pathLst>
            </a:custGeom>
            <a:solidFill>
              <a:srgbClr val="0078D4"/>
            </a:solidFill>
            <a:ln w="72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E5003137-264A-4CFB-A862-CF6D5A72809C}"/>
                </a:ext>
              </a:extLst>
            </p:cNvPr>
            <p:cNvSpPr/>
            <p:nvPr/>
          </p:nvSpPr>
          <p:spPr>
            <a:xfrm>
              <a:off x="-3412778" y="2815101"/>
              <a:ext cx="1227221" cy="1227221"/>
            </a:xfrm>
            <a:custGeom>
              <a:avLst/>
              <a:gdLst>
                <a:gd name="connsiteX0" fmla="*/ 1213144 w 1227221"/>
                <a:gd name="connsiteY0" fmla="*/ 14077 h 1227221"/>
                <a:gd name="connsiteX1" fmla="*/ 1213144 w 1227221"/>
                <a:gd name="connsiteY1" fmla="*/ 1213144 h 1227221"/>
                <a:gd name="connsiteX2" fmla="*/ 14077 w 1227221"/>
                <a:gd name="connsiteY2" fmla="*/ 1213144 h 1227221"/>
                <a:gd name="connsiteX3" fmla="*/ 14077 w 1227221"/>
                <a:gd name="connsiteY3" fmla="*/ 14077 h 1227221"/>
                <a:gd name="connsiteX4" fmla="*/ 1213144 w 1227221"/>
                <a:gd name="connsiteY4" fmla="*/ 14077 h 1227221"/>
                <a:gd name="connsiteX5" fmla="*/ 1227221 w 1227221"/>
                <a:gd name="connsiteY5" fmla="*/ 0 h 1227221"/>
                <a:gd name="connsiteX6" fmla="*/ 0 w 1227221"/>
                <a:gd name="connsiteY6" fmla="*/ 0 h 1227221"/>
                <a:gd name="connsiteX7" fmla="*/ 0 w 1227221"/>
                <a:gd name="connsiteY7" fmla="*/ 1227221 h 1227221"/>
                <a:gd name="connsiteX8" fmla="*/ 1227221 w 1227221"/>
                <a:gd name="connsiteY8" fmla="*/ 1227221 h 1227221"/>
                <a:gd name="connsiteX9" fmla="*/ 1227221 w 1227221"/>
                <a:gd name="connsiteY9" fmla="*/ 0 h 1227221"/>
                <a:gd name="connsiteX10" fmla="*/ 1227221 w 1227221"/>
                <a:gd name="connsiteY10" fmla="*/ 0 h 1227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27221" h="1227221">
                  <a:moveTo>
                    <a:pt x="1213144" y="14077"/>
                  </a:moveTo>
                  <a:lnTo>
                    <a:pt x="1213144" y="1213144"/>
                  </a:lnTo>
                  <a:lnTo>
                    <a:pt x="14077" y="1213144"/>
                  </a:lnTo>
                  <a:lnTo>
                    <a:pt x="14077" y="14077"/>
                  </a:lnTo>
                  <a:lnTo>
                    <a:pt x="1213144" y="14077"/>
                  </a:lnTo>
                  <a:moveTo>
                    <a:pt x="1227221" y="0"/>
                  </a:moveTo>
                  <a:lnTo>
                    <a:pt x="0" y="0"/>
                  </a:lnTo>
                  <a:lnTo>
                    <a:pt x="0" y="1227221"/>
                  </a:lnTo>
                  <a:lnTo>
                    <a:pt x="1227221" y="1227221"/>
                  </a:lnTo>
                  <a:lnTo>
                    <a:pt x="1227221" y="0"/>
                  </a:lnTo>
                  <a:lnTo>
                    <a:pt x="1227221" y="0"/>
                  </a:lnTo>
                  <a:close/>
                </a:path>
              </a:pathLst>
            </a:custGeom>
            <a:solidFill>
              <a:srgbClr val="0078D4"/>
            </a:solidFill>
            <a:ln w="72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24CB3B9D-A7E7-4421-AACD-AB16134D92AC}"/>
                </a:ext>
              </a:extLst>
            </p:cNvPr>
            <p:cNvSpPr/>
            <p:nvPr/>
          </p:nvSpPr>
          <p:spPr>
            <a:xfrm>
              <a:off x="-3412778" y="2815101"/>
              <a:ext cx="1227221" cy="1227221"/>
            </a:xfrm>
            <a:custGeom>
              <a:avLst/>
              <a:gdLst>
                <a:gd name="connsiteX0" fmla="*/ 613611 w 1227221"/>
                <a:gd name="connsiteY0" fmla="*/ 14077 h 1227221"/>
                <a:gd name="connsiteX1" fmla="*/ 1213144 w 1227221"/>
                <a:gd name="connsiteY1" fmla="*/ 613611 h 1227221"/>
                <a:gd name="connsiteX2" fmla="*/ 613611 w 1227221"/>
                <a:gd name="connsiteY2" fmla="*/ 1213144 h 1227221"/>
                <a:gd name="connsiteX3" fmla="*/ 14077 w 1227221"/>
                <a:gd name="connsiteY3" fmla="*/ 613611 h 1227221"/>
                <a:gd name="connsiteX4" fmla="*/ 613611 w 1227221"/>
                <a:gd name="connsiteY4" fmla="*/ 14077 h 1227221"/>
                <a:gd name="connsiteX5" fmla="*/ 613611 w 1227221"/>
                <a:gd name="connsiteY5" fmla="*/ 0 h 1227221"/>
                <a:gd name="connsiteX6" fmla="*/ 0 w 1227221"/>
                <a:gd name="connsiteY6" fmla="*/ 613611 h 1227221"/>
                <a:gd name="connsiteX7" fmla="*/ 613611 w 1227221"/>
                <a:gd name="connsiteY7" fmla="*/ 1227221 h 1227221"/>
                <a:gd name="connsiteX8" fmla="*/ 1227221 w 1227221"/>
                <a:gd name="connsiteY8" fmla="*/ 613611 h 1227221"/>
                <a:gd name="connsiteX9" fmla="*/ 613611 w 1227221"/>
                <a:gd name="connsiteY9" fmla="*/ 0 h 1227221"/>
                <a:gd name="connsiteX10" fmla="*/ 613611 w 1227221"/>
                <a:gd name="connsiteY10" fmla="*/ 0 h 1227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27221" h="1227221">
                  <a:moveTo>
                    <a:pt x="613611" y="14077"/>
                  </a:moveTo>
                  <a:cubicBezTo>
                    <a:pt x="944166" y="14077"/>
                    <a:pt x="1213144" y="283055"/>
                    <a:pt x="1213144" y="613611"/>
                  </a:cubicBezTo>
                  <a:cubicBezTo>
                    <a:pt x="1213144" y="944166"/>
                    <a:pt x="944166" y="1213144"/>
                    <a:pt x="613611" y="1213144"/>
                  </a:cubicBezTo>
                  <a:cubicBezTo>
                    <a:pt x="283055" y="1213144"/>
                    <a:pt x="14077" y="944166"/>
                    <a:pt x="14077" y="613611"/>
                  </a:cubicBezTo>
                  <a:cubicBezTo>
                    <a:pt x="14077" y="283055"/>
                    <a:pt x="283055" y="14077"/>
                    <a:pt x="613611" y="14077"/>
                  </a:cubicBezTo>
                  <a:moveTo>
                    <a:pt x="613611" y="0"/>
                  </a:moveTo>
                  <a:cubicBezTo>
                    <a:pt x="274753" y="0"/>
                    <a:pt x="0" y="274753"/>
                    <a:pt x="0" y="613611"/>
                  </a:cubicBezTo>
                  <a:cubicBezTo>
                    <a:pt x="0" y="952468"/>
                    <a:pt x="274753" y="1227221"/>
                    <a:pt x="613611" y="1227221"/>
                  </a:cubicBezTo>
                  <a:cubicBezTo>
                    <a:pt x="952468" y="1227221"/>
                    <a:pt x="1227221" y="952468"/>
                    <a:pt x="1227221" y="613611"/>
                  </a:cubicBezTo>
                  <a:cubicBezTo>
                    <a:pt x="1227221" y="274753"/>
                    <a:pt x="952540" y="0"/>
                    <a:pt x="613611" y="0"/>
                  </a:cubicBezTo>
                  <a:lnTo>
                    <a:pt x="613611" y="0"/>
                  </a:lnTo>
                  <a:close/>
                </a:path>
              </a:pathLst>
            </a:custGeom>
            <a:solidFill>
              <a:srgbClr val="0078D4"/>
            </a:solidFill>
            <a:ln w="72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EBBE447C-5EF9-4E1C-9470-8DAA1CB7A96F}"/>
                </a:ext>
              </a:extLst>
            </p:cNvPr>
            <p:cNvSpPr/>
            <p:nvPr/>
          </p:nvSpPr>
          <p:spPr>
            <a:xfrm>
              <a:off x="-2005228" y="2815101"/>
              <a:ext cx="1227221" cy="1227221"/>
            </a:xfrm>
            <a:custGeom>
              <a:avLst/>
              <a:gdLst>
                <a:gd name="connsiteX0" fmla="*/ 1213144 w 1227221"/>
                <a:gd name="connsiteY0" fmla="*/ 14077 h 1227221"/>
                <a:gd name="connsiteX1" fmla="*/ 1213144 w 1227221"/>
                <a:gd name="connsiteY1" fmla="*/ 1213144 h 1227221"/>
                <a:gd name="connsiteX2" fmla="*/ 14077 w 1227221"/>
                <a:gd name="connsiteY2" fmla="*/ 1213144 h 1227221"/>
                <a:gd name="connsiteX3" fmla="*/ 14077 w 1227221"/>
                <a:gd name="connsiteY3" fmla="*/ 14077 h 1227221"/>
                <a:gd name="connsiteX4" fmla="*/ 1213144 w 1227221"/>
                <a:gd name="connsiteY4" fmla="*/ 14077 h 1227221"/>
                <a:gd name="connsiteX5" fmla="*/ 1227221 w 1227221"/>
                <a:gd name="connsiteY5" fmla="*/ 0 h 1227221"/>
                <a:gd name="connsiteX6" fmla="*/ 0 w 1227221"/>
                <a:gd name="connsiteY6" fmla="*/ 0 h 1227221"/>
                <a:gd name="connsiteX7" fmla="*/ 0 w 1227221"/>
                <a:gd name="connsiteY7" fmla="*/ 1227221 h 1227221"/>
                <a:gd name="connsiteX8" fmla="*/ 1227221 w 1227221"/>
                <a:gd name="connsiteY8" fmla="*/ 1227221 h 1227221"/>
                <a:gd name="connsiteX9" fmla="*/ 1227221 w 1227221"/>
                <a:gd name="connsiteY9" fmla="*/ 0 h 1227221"/>
                <a:gd name="connsiteX10" fmla="*/ 1227221 w 1227221"/>
                <a:gd name="connsiteY10" fmla="*/ 0 h 1227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27221" h="1227221">
                  <a:moveTo>
                    <a:pt x="1213144" y="14077"/>
                  </a:moveTo>
                  <a:lnTo>
                    <a:pt x="1213144" y="1213144"/>
                  </a:lnTo>
                  <a:lnTo>
                    <a:pt x="14077" y="1213144"/>
                  </a:lnTo>
                  <a:lnTo>
                    <a:pt x="14077" y="14077"/>
                  </a:lnTo>
                  <a:lnTo>
                    <a:pt x="1213144" y="14077"/>
                  </a:lnTo>
                  <a:moveTo>
                    <a:pt x="1227221" y="0"/>
                  </a:moveTo>
                  <a:lnTo>
                    <a:pt x="0" y="0"/>
                  </a:lnTo>
                  <a:lnTo>
                    <a:pt x="0" y="1227221"/>
                  </a:lnTo>
                  <a:lnTo>
                    <a:pt x="1227221" y="1227221"/>
                  </a:lnTo>
                  <a:lnTo>
                    <a:pt x="1227221" y="0"/>
                  </a:lnTo>
                  <a:lnTo>
                    <a:pt x="1227221" y="0"/>
                  </a:lnTo>
                  <a:close/>
                </a:path>
              </a:pathLst>
            </a:custGeom>
            <a:solidFill>
              <a:srgbClr val="0078D4"/>
            </a:solidFill>
            <a:ln w="72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7D1737C4-55CF-4E77-B03D-B95E631BA048}"/>
                </a:ext>
              </a:extLst>
            </p:cNvPr>
            <p:cNvSpPr/>
            <p:nvPr/>
          </p:nvSpPr>
          <p:spPr>
            <a:xfrm>
              <a:off x="-2005228" y="2815101"/>
              <a:ext cx="1227221" cy="1227221"/>
            </a:xfrm>
            <a:custGeom>
              <a:avLst/>
              <a:gdLst>
                <a:gd name="connsiteX0" fmla="*/ 613611 w 1227221"/>
                <a:gd name="connsiteY0" fmla="*/ 14077 h 1227221"/>
                <a:gd name="connsiteX1" fmla="*/ 1213144 w 1227221"/>
                <a:gd name="connsiteY1" fmla="*/ 613611 h 1227221"/>
                <a:gd name="connsiteX2" fmla="*/ 613611 w 1227221"/>
                <a:gd name="connsiteY2" fmla="*/ 1213144 h 1227221"/>
                <a:gd name="connsiteX3" fmla="*/ 14077 w 1227221"/>
                <a:gd name="connsiteY3" fmla="*/ 613611 h 1227221"/>
                <a:gd name="connsiteX4" fmla="*/ 613611 w 1227221"/>
                <a:gd name="connsiteY4" fmla="*/ 14077 h 1227221"/>
                <a:gd name="connsiteX5" fmla="*/ 613611 w 1227221"/>
                <a:gd name="connsiteY5" fmla="*/ 0 h 1227221"/>
                <a:gd name="connsiteX6" fmla="*/ 0 w 1227221"/>
                <a:gd name="connsiteY6" fmla="*/ 613611 h 1227221"/>
                <a:gd name="connsiteX7" fmla="*/ 613611 w 1227221"/>
                <a:gd name="connsiteY7" fmla="*/ 1227221 h 1227221"/>
                <a:gd name="connsiteX8" fmla="*/ 1227221 w 1227221"/>
                <a:gd name="connsiteY8" fmla="*/ 613611 h 1227221"/>
                <a:gd name="connsiteX9" fmla="*/ 613611 w 1227221"/>
                <a:gd name="connsiteY9" fmla="*/ 0 h 1227221"/>
                <a:gd name="connsiteX10" fmla="*/ 613611 w 1227221"/>
                <a:gd name="connsiteY10" fmla="*/ 0 h 1227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27221" h="1227221">
                  <a:moveTo>
                    <a:pt x="613611" y="14077"/>
                  </a:moveTo>
                  <a:cubicBezTo>
                    <a:pt x="944166" y="14077"/>
                    <a:pt x="1213144" y="283055"/>
                    <a:pt x="1213144" y="613611"/>
                  </a:cubicBezTo>
                  <a:cubicBezTo>
                    <a:pt x="1213144" y="944166"/>
                    <a:pt x="944166" y="1213144"/>
                    <a:pt x="613611" y="1213144"/>
                  </a:cubicBezTo>
                  <a:cubicBezTo>
                    <a:pt x="283055" y="1213144"/>
                    <a:pt x="14077" y="944166"/>
                    <a:pt x="14077" y="613611"/>
                  </a:cubicBezTo>
                  <a:cubicBezTo>
                    <a:pt x="14077" y="283055"/>
                    <a:pt x="283055" y="14077"/>
                    <a:pt x="613611" y="14077"/>
                  </a:cubicBezTo>
                  <a:moveTo>
                    <a:pt x="613611" y="0"/>
                  </a:moveTo>
                  <a:cubicBezTo>
                    <a:pt x="274753" y="0"/>
                    <a:pt x="0" y="274753"/>
                    <a:pt x="0" y="613611"/>
                  </a:cubicBezTo>
                  <a:cubicBezTo>
                    <a:pt x="0" y="952468"/>
                    <a:pt x="274753" y="1227221"/>
                    <a:pt x="613611" y="1227221"/>
                  </a:cubicBezTo>
                  <a:cubicBezTo>
                    <a:pt x="952468" y="1227221"/>
                    <a:pt x="1227221" y="952468"/>
                    <a:pt x="1227221" y="613611"/>
                  </a:cubicBezTo>
                  <a:cubicBezTo>
                    <a:pt x="1227221" y="274753"/>
                    <a:pt x="952540" y="0"/>
                    <a:pt x="613611" y="0"/>
                  </a:cubicBezTo>
                  <a:lnTo>
                    <a:pt x="613611" y="0"/>
                  </a:lnTo>
                  <a:close/>
                </a:path>
              </a:pathLst>
            </a:custGeom>
            <a:solidFill>
              <a:srgbClr val="0078D4"/>
            </a:solidFill>
            <a:ln w="72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14FD5F79-C146-4E3B-B1BA-BE50FB0AEA72}"/>
                </a:ext>
              </a:extLst>
            </p:cNvPr>
            <p:cNvSpPr/>
            <p:nvPr/>
          </p:nvSpPr>
          <p:spPr>
            <a:xfrm>
              <a:off x="-597678" y="2815101"/>
              <a:ext cx="1227221" cy="1227221"/>
            </a:xfrm>
            <a:custGeom>
              <a:avLst/>
              <a:gdLst>
                <a:gd name="connsiteX0" fmla="*/ 1213216 w 1227221"/>
                <a:gd name="connsiteY0" fmla="*/ 14077 h 1227221"/>
                <a:gd name="connsiteX1" fmla="*/ 1213216 w 1227221"/>
                <a:gd name="connsiteY1" fmla="*/ 1213144 h 1227221"/>
                <a:gd name="connsiteX2" fmla="*/ 14149 w 1227221"/>
                <a:gd name="connsiteY2" fmla="*/ 1213144 h 1227221"/>
                <a:gd name="connsiteX3" fmla="*/ 14149 w 1227221"/>
                <a:gd name="connsiteY3" fmla="*/ 14077 h 1227221"/>
                <a:gd name="connsiteX4" fmla="*/ 1213216 w 1227221"/>
                <a:gd name="connsiteY4" fmla="*/ 14077 h 1227221"/>
                <a:gd name="connsiteX5" fmla="*/ 1227221 w 1227221"/>
                <a:gd name="connsiteY5" fmla="*/ 0 h 1227221"/>
                <a:gd name="connsiteX6" fmla="*/ 0 w 1227221"/>
                <a:gd name="connsiteY6" fmla="*/ 0 h 1227221"/>
                <a:gd name="connsiteX7" fmla="*/ 0 w 1227221"/>
                <a:gd name="connsiteY7" fmla="*/ 1227221 h 1227221"/>
                <a:gd name="connsiteX8" fmla="*/ 1227221 w 1227221"/>
                <a:gd name="connsiteY8" fmla="*/ 1227221 h 1227221"/>
                <a:gd name="connsiteX9" fmla="*/ 1227221 w 1227221"/>
                <a:gd name="connsiteY9" fmla="*/ 0 h 1227221"/>
                <a:gd name="connsiteX10" fmla="*/ 1227221 w 1227221"/>
                <a:gd name="connsiteY10" fmla="*/ 0 h 1227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27221" h="1227221">
                  <a:moveTo>
                    <a:pt x="1213216" y="14077"/>
                  </a:moveTo>
                  <a:lnTo>
                    <a:pt x="1213216" y="1213144"/>
                  </a:lnTo>
                  <a:lnTo>
                    <a:pt x="14149" y="1213144"/>
                  </a:lnTo>
                  <a:lnTo>
                    <a:pt x="14149" y="14077"/>
                  </a:lnTo>
                  <a:lnTo>
                    <a:pt x="1213216" y="14077"/>
                  </a:lnTo>
                  <a:moveTo>
                    <a:pt x="1227221" y="0"/>
                  </a:moveTo>
                  <a:lnTo>
                    <a:pt x="0" y="0"/>
                  </a:lnTo>
                  <a:lnTo>
                    <a:pt x="0" y="1227221"/>
                  </a:lnTo>
                  <a:lnTo>
                    <a:pt x="1227221" y="1227221"/>
                  </a:lnTo>
                  <a:lnTo>
                    <a:pt x="1227221" y="0"/>
                  </a:lnTo>
                  <a:lnTo>
                    <a:pt x="1227221" y="0"/>
                  </a:lnTo>
                  <a:close/>
                </a:path>
              </a:pathLst>
            </a:custGeom>
            <a:solidFill>
              <a:srgbClr val="0078D4"/>
            </a:solidFill>
            <a:ln w="72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12688EF7-081F-47AD-965D-6B3158D146F5}"/>
                </a:ext>
              </a:extLst>
            </p:cNvPr>
            <p:cNvSpPr/>
            <p:nvPr/>
          </p:nvSpPr>
          <p:spPr>
            <a:xfrm>
              <a:off x="-597678" y="2815101"/>
              <a:ext cx="1227221" cy="1227221"/>
            </a:xfrm>
            <a:custGeom>
              <a:avLst/>
              <a:gdLst>
                <a:gd name="connsiteX0" fmla="*/ 613611 w 1227221"/>
                <a:gd name="connsiteY0" fmla="*/ 14077 h 1227221"/>
                <a:gd name="connsiteX1" fmla="*/ 1213144 w 1227221"/>
                <a:gd name="connsiteY1" fmla="*/ 613611 h 1227221"/>
                <a:gd name="connsiteX2" fmla="*/ 613611 w 1227221"/>
                <a:gd name="connsiteY2" fmla="*/ 1213144 h 1227221"/>
                <a:gd name="connsiteX3" fmla="*/ 14077 w 1227221"/>
                <a:gd name="connsiteY3" fmla="*/ 613611 h 1227221"/>
                <a:gd name="connsiteX4" fmla="*/ 613611 w 1227221"/>
                <a:gd name="connsiteY4" fmla="*/ 14077 h 1227221"/>
                <a:gd name="connsiteX5" fmla="*/ 613611 w 1227221"/>
                <a:gd name="connsiteY5" fmla="*/ 0 h 1227221"/>
                <a:gd name="connsiteX6" fmla="*/ 0 w 1227221"/>
                <a:gd name="connsiteY6" fmla="*/ 613611 h 1227221"/>
                <a:gd name="connsiteX7" fmla="*/ 613611 w 1227221"/>
                <a:gd name="connsiteY7" fmla="*/ 1227221 h 1227221"/>
                <a:gd name="connsiteX8" fmla="*/ 1227221 w 1227221"/>
                <a:gd name="connsiteY8" fmla="*/ 613611 h 1227221"/>
                <a:gd name="connsiteX9" fmla="*/ 613611 w 1227221"/>
                <a:gd name="connsiteY9" fmla="*/ 0 h 1227221"/>
                <a:gd name="connsiteX10" fmla="*/ 613611 w 1227221"/>
                <a:gd name="connsiteY10" fmla="*/ 0 h 1227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27221" h="1227221">
                  <a:moveTo>
                    <a:pt x="613611" y="14077"/>
                  </a:moveTo>
                  <a:cubicBezTo>
                    <a:pt x="944166" y="14077"/>
                    <a:pt x="1213144" y="283055"/>
                    <a:pt x="1213144" y="613611"/>
                  </a:cubicBezTo>
                  <a:cubicBezTo>
                    <a:pt x="1213144" y="944166"/>
                    <a:pt x="944166" y="1213144"/>
                    <a:pt x="613611" y="1213144"/>
                  </a:cubicBezTo>
                  <a:cubicBezTo>
                    <a:pt x="283055" y="1213144"/>
                    <a:pt x="14077" y="944166"/>
                    <a:pt x="14077" y="613611"/>
                  </a:cubicBezTo>
                  <a:cubicBezTo>
                    <a:pt x="14077" y="283055"/>
                    <a:pt x="283055" y="14077"/>
                    <a:pt x="613611" y="14077"/>
                  </a:cubicBezTo>
                  <a:moveTo>
                    <a:pt x="613611" y="0"/>
                  </a:moveTo>
                  <a:cubicBezTo>
                    <a:pt x="274753" y="0"/>
                    <a:pt x="0" y="274753"/>
                    <a:pt x="0" y="613611"/>
                  </a:cubicBezTo>
                  <a:cubicBezTo>
                    <a:pt x="0" y="952468"/>
                    <a:pt x="274753" y="1227221"/>
                    <a:pt x="613611" y="1227221"/>
                  </a:cubicBezTo>
                  <a:cubicBezTo>
                    <a:pt x="952468" y="1227221"/>
                    <a:pt x="1227221" y="952468"/>
                    <a:pt x="1227221" y="613611"/>
                  </a:cubicBezTo>
                  <a:cubicBezTo>
                    <a:pt x="1227221" y="274753"/>
                    <a:pt x="952540" y="0"/>
                    <a:pt x="613611" y="0"/>
                  </a:cubicBezTo>
                  <a:lnTo>
                    <a:pt x="613611" y="0"/>
                  </a:lnTo>
                  <a:close/>
                </a:path>
              </a:pathLst>
            </a:custGeom>
            <a:solidFill>
              <a:srgbClr val="0078D4"/>
            </a:solidFill>
            <a:ln w="72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C53F2DB1-8C8C-444F-8BCA-8D98DF0E25F9}"/>
                </a:ext>
              </a:extLst>
            </p:cNvPr>
            <p:cNvSpPr/>
            <p:nvPr/>
          </p:nvSpPr>
          <p:spPr>
            <a:xfrm>
              <a:off x="-6227879" y="4222651"/>
              <a:ext cx="1227221" cy="1227221"/>
            </a:xfrm>
            <a:custGeom>
              <a:avLst/>
              <a:gdLst>
                <a:gd name="connsiteX0" fmla="*/ 1213144 w 1227221"/>
                <a:gd name="connsiteY0" fmla="*/ 14077 h 1227221"/>
                <a:gd name="connsiteX1" fmla="*/ 1213144 w 1227221"/>
                <a:gd name="connsiteY1" fmla="*/ 1213144 h 1227221"/>
                <a:gd name="connsiteX2" fmla="*/ 14077 w 1227221"/>
                <a:gd name="connsiteY2" fmla="*/ 1213144 h 1227221"/>
                <a:gd name="connsiteX3" fmla="*/ 14077 w 1227221"/>
                <a:gd name="connsiteY3" fmla="*/ 14077 h 1227221"/>
                <a:gd name="connsiteX4" fmla="*/ 1213144 w 1227221"/>
                <a:gd name="connsiteY4" fmla="*/ 14077 h 1227221"/>
                <a:gd name="connsiteX5" fmla="*/ 1227221 w 1227221"/>
                <a:gd name="connsiteY5" fmla="*/ 0 h 1227221"/>
                <a:gd name="connsiteX6" fmla="*/ 0 w 1227221"/>
                <a:gd name="connsiteY6" fmla="*/ 0 h 1227221"/>
                <a:gd name="connsiteX7" fmla="*/ 0 w 1227221"/>
                <a:gd name="connsiteY7" fmla="*/ 1227221 h 1227221"/>
                <a:gd name="connsiteX8" fmla="*/ 1227221 w 1227221"/>
                <a:gd name="connsiteY8" fmla="*/ 1227221 h 1227221"/>
                <a:gd name="connsiteX9" fmla="*/ 1227221 w 1227221"/>
                <a:gd name="connsiteY9" fmla="*/ 0 h 1227221"/>
                <a:gd name="connsiteX10" fmla="*/ 1227221 w 1227221"/>
                <a:gd name="connsiteY10" fmla="*/ 0 h 1227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27221" h="1227221">
                  <a:moveTo>
                    <a:pt x="1213144" y="14077"/>
                  </a:moveTo>
                  <a:lnTo>
                    <a:pt x="1213144" y="1213144"/>
                  </a:lnTo>
                  <a:lnTo>
                    <a:pt x="14077" y="1213144"/>
                  </a:lnTo>
                  <a:lnTo>
                    <a:pt x="14077" y="14077"/>
                  </a:lnTo>
                  <a:lnTo>
                    <a:pt x="1213144" y="14077"/>
                  </a:lnTo>
                  <a:moveTo>
                    <a:pt x="1227221" y="0"/>
                  </a:moveTo>
                  <a:lnTo>
                    <a:pt x="0" y="0"/>
                  </a:lnTo>
                  <a:lnTo>
                    <a:pt x="0" y="1227221"/>
                  </a:lnTo>
                  <a:lnTo>
                    <a:pt x="1227221" y="1227221"/>
                  </a:lnTo>
                  <a:lnTo>
                    <a:pt x="1227221" y="0"/>
                  </a:lnTo>
                  <a:lnTo>
                    <a:pt x="1227221" y="0"/>
                  </a:lnTo>
                  <a:close/>
                </a:path>
              </a:pathLst>
            </a:custGeom>
            <a:solidFill>
              <a:srgbClr val="0078D4"/>
            </a:solidFill>
            <a:ln w="72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470630C6-0E3F-4223-8B89-50CDE4F59709}"/>
                </a:ext>
              </a:extLst>
            </p:cNvPr>
            <p:cNvSpPr/>
            <p:nvPr/>
          </p:nvSpPr>
          <p:spPr>
            <a:xfrm>
              <a:off x="-6227879" y="4222651"/>
              <a:ext cx="1227221" cy="1227221"/>
            </a:xfrm>
            <a:custGeom>
              <a:avLst/>
              <a:gdLst>
                <a:gd name="connsiteX0" fmla="*/ 1227221 w 1227221"/>
                <a:gd name="connsiteY0" fmla="*/ 613611 h 1227221"/>
                <a:gd name="connsiteX1" fmla="*/ 613611 w 1227221"/>
                <a:gd name="connsiteY1" fmla="*/ 1227221 h 1227221"/>
                <a:gd name="connsiteX2" fmla="*/ 0 w 1227221"/>
                <a:gd name="connsiteY2" fmla="*/ 613611 h 1227221"/>
                <a:gd name="connsiteX3" fmla="*/ 613611 w 1227221"/>
                <a:gd name="connsiteY3" fmla="*/ 0 h 1227221"/>
                <a:gd name="connsiteX4" fmla="*/ 1227221 w 1227221"/>
                <a:gd name="connsiteY4" fmla="*/ 613611 h 1227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7221" h="1227221">
                  <a:moveTo>
                    <a:pt x="1227221" y="613611"/>
                  </a:moveTo>
                  <a:cubicBezTo>
                    <a:pt x="1227221" y="952498"/>
                    <a:pt x="952498" y="1227221"/>
                    <a:pt x="613611" y="1227221"/>
                  </a:cubicBezTo>
                  <a:cubicBezTo>
                    <a:pt x="274723" y="1227221"/>
                    <a:pt x="0" y="952498"/>
                    <a:pt x="0" y="613611"/>
                  </a:cubicBezTo>
                  <a:cubicBezTo>
                    <a:pt x="0" y="274723"/>
                    <a:pt x="274723" y="0"/>
                    <a:pt x="613611" y="0"/>
                  </a:cubicBezTo>
                  <a:cubicBezTo>
                    <a:pt x="952498" y="0"/>
                    <a:pt x="1227221" y="274723"/>
                    <a:pt x="1227221" y="613611"/>
                  </a:cubicBezTo>
                  <a:close/>
                </a:path>
              </a:pathLst>
            </a:custGeom>
            <a:solidFill>
              <a:srgbClr val="50E6FF"/>
            </a:solidFill>
            <a:ln w="72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86A20C54-DB24-43A3-8DE9-211DBC27A889}"/>
                </a:ext>
              </a:extLst>
            </p:cNvPr>
            <p:cNvSpPr/>
            <p:nvPr/>
          </p:nvSpPr>
          <p:spPr>
            <a:xfrm>
              <a:off x="-4820329" y="4222651"/>
              <a:ext cx="1227221" cy="1227221"/>
            </a:xfrm>
            <a:custGeom>
              <a:avLst/>
              <a:gdLst>
                <a:gd name="connsiteX0" fmla="*/ 1213144 w 1227221"/>
                <a:gd name="connsiteY0" fmla="*/ 14077 h 1227221"/>
                <a:gd name="connsiteX1" fmla="*/ 1213144 w 1227221"/>
                <a:gd name="connsiteY1" fmla="*/ 1213144 h 1227221"/>
                <a:gd name="connsiteX2" fmla="*/ 14077 w 1227221"/>
                <a:gd name="connsiteY2" fmla="*/ 1213144 h 1227221"/>
                <a:gd name="connsiteX3" fmla="*/ 14077 w 1227221"/>
                <a:gd name="connsiteY3" fmla="*/ 14077 h 1227221"/>
                <a:gd name="connsiteX4" fmla="*/ 1213144 w 1227221"/>
                <a:gd name="connsiteY4" fmla="*/ 14077 h 1227221"/>
                <a:gd name="connsiteX5" fmla="*/ 1227221 w 1227221"/>
                <a:gd name="connsiteY5" fmla="*/ 0 h 1227221"/>
                <a:gd name="connsiteX6" fmla="*/ 0 w 1227221"/>
                <a:gd name="connsiteY6" fmla="*/ 0 h 1227221"/>
                <a:gd name="connsiteX7" fmla="*/ 0 w 1227221"/>
                <a:gd name="connsiteY7" fmla="*/ 1227221 h 1227221"/>
                <a:gd name="connsiteX8" fmla="*/ 1227221 w 1227221"/>
                <a:gd name="connsiteY8" fmla="*/ 1227221 h 1227221"/>
                <a:gd name="connsiteX9" fmla="*/ 1227221 w 1227221"/>
                <a:gd name="connsiteY9" fmla="*/ 0 h 1227221"/>
                <a:gd name="connsiteX10" fmla="*/ 1227221 w 1227221"/>
                <a:gd name="connsiteY10" fmla="*/ 0 h 1227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27221" h="1227221">
                  <a:moveTo>
                    <a:pt x="1213144" y="14077"/>
                  </a:moveTo>
                  <a:lnTo>
                    <a:pt x="1213144" y="1213144"/>
                  </a:lnTo>
                  <a:lnTo>
                    <a:pt x="14077" y="1213144"/>
                  </a:lnTo>
                  <a:lnTo>
                    <a:pt x="14077" y="14077"/>
                  </a:lnTo>
                  <a:lnTo>
                    <a:pt x="1213144" y="14077"/>
                  </a:lnTo>
                  <a:moveTo>
                    <a:pt x="1227221" y="0"/>
                  </a:moveTo>
                  <a:lnTo>
                    <a:pt x="0" y="0"/>
                  </a:lnTo>
                  <a:lnTo>
                    <a:pt x="0" y="1227221"/>
                  </a:lnTo>
                  <a:lnTo>
                    <a:pt x="1227221" y="1227221"/>
                  </a:lnTo>
                  <a:lnTo>
                    <a:pt x="1227221" y="0"/>
                  </a:lnTo>
                  <a:lnTo>
                    <a:pt x="1227221" y="0"/>
                  </a:lnTo>
                  <a:close/>
                </a:path>
              </a:pathLst>
            </a:custGeom>
            <a:solidFill>
              <a:srgbClr val="0078D4"/>
            </a:solidFill>
            <a:ln w="72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293A437D-ADCA-4AF2-B567-A92D622C6CD9}"/>
                </a:ext>
              </a:extLst>
            </p:cNvPr>
            <p:cNvSpPr/>
            <p:nvPr/>
          </p:nvSpPr>
          <p:spPr>
            <a:xfrm>
              <a:off x="-4820329" y="4222651"/>
              <a:ext cx="1227221" cy="1227221"/>
            </a:xfrm>
            <a:custGeom>
              <a:avLst/>
              <a:gdLst>
                <a:gd name="connsiteX0" fmla="*/ 613611 w 1227221"/>
                <a:gd name="connsiteY0" fmla="*/ 14077 h 1227221"/>
                <a:gd name="connsiteX1" fmla="*/ 1213144 w 1227221"/>
                <a:gd name="connsiteY1" fmla="*/ 613611 h 1227221"/>
                <a:gd name="connsiteX2" fmla="*/ 613611 w 1227221"/>
                <a:gd name="connsiteY2" fmla="*/ 1213144 h 1227221"/>
                <a:gd name="connsiteX3" fmla="*/ 14077 w 1227221"/>
                <a:gd name="connsiteY3" fmla="*/ 613611 h 1227221"/>
                <a:gd name="connsiteX4" fmla="*/ 613611 w 1227221"/>
                <a:gd name="connsiteY4" fmla="*/ 14077 h 1227221"/>
                <a:gd name="connsiteX5" fmla="*/ 613611 w 1227221"/>
                <a:gd name="connsiteY5" fmla="*/ 0 h 1227221"/>
                <a:gd name="connsiteX6" fmla="*/ 0 w 1227221"/>
                <a:gd name="connsiteY6" fmla="*/ 613611 h 1227221"/>
                <a:gd name="connsiteX7" fmla="*/ 613611 w 1227221"/>
                <a:gd name="connsiteY7" fmla="*/ 1227221 h 1227221"/>
                <a:gd name="connsiteX8" fmla="*/ 1227221 w 1227221"/>
                <a:gd name="connsiteY8" fmla="*/ 613611 h 1227221"/>
                <a:gd name="connsiteX9" fmla="*/ 613611 w 1227221"/>
                <a:gd name="connsiteY9" fmla="*/ 0 h 1227221"/>
                <a:gd name="connsiteX10" fmla="*/ 613611 w 1227221"/>
                <a:gd name="connsiteY10" fmla="*/ 0 h 1227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27221" h="1227221">
                  <a:moveTo>
                    <a:pt x="613611" y="14077"/>
                  </a:moveTo>
                  <a:cubicBezTo>
                    <a:pt x="944166" y="14077"/>
                    <a:pt x="1213144" y="283055"/>
                    <a:pt x="1213144" y="613611"/>
                  </a:cubicBezTo>
                  <a:cubicBezTo>
                    <a:pt x="1213144" y="944166"/>
                    <a:pt x="944166" y="1213144"/>
                    <a:pt x="613611" y="1213144"/>
                  </a:cubicBezTo>
                  <a:cubicBezTo>
                    <a:pt x="283055" y="1213144"/>
                    <a:pt x="14077" y="944166"/>
                    <a:pt x="14077" y="613611"/>
                  </a:cubicBezTo>
                  <a:cubicBezTo>
                    <a:pt x="14077" y="283055"/>
                    <a:pt x="283055" y="14077"/>
                    <a:pt x="613611" y="14077"/>
                  </a:cubicBezTo>
                  <a:moveTo>
                    <a:pt x="613611" y="0"/>
                  </a:moveTo>
                  <a:cubicBezTo>
                    <a:pt x="274753" y="0"/>
                    <a:pt x="0" y="274753"/>
                    <a:pt x="0" y="613611"/>
                  </a:cubicBezTo>
                  <a:cubicBezTo>
                    <a:pt x="0" y="952468"/>
                    <a:pt x="274753" y="1227221"/>
                    <a:pt x="613611" y="1227221"/>
                  </a:cubicBezTo>
                  <a:cubicBezTo>
                    <a:pt x="952468" y="1227221"/>
                    <a:pt x="1227221" y="952468"/>
                    <a:pt x="1227221" y="613611"/>
                  </a:cubicBezTo>
                  <a:cubicBezTo>
                    <a:pt x="1227221" y="274753"/>
                    <a:pt x="952540" y="0"/>
                    <a:pt x="613611" y="0"/>
                  </a:cubicBezTo>
                  <a:lnTo>
                    <a:pt x="613611" y="0"/>
                  </a:lnTo>
                  <a:close/>
                </a:path>
              </a:pathLst>
            </a:custGeom>
            <a:solidFill>
              <a:srgbClr val="0078D4"/>
            </a:solidFill>
            <a:ln w="72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3DD24260-019F-4063-8C13-DF891912BB72}"/>
                </a:ext>
              </a:extLst>
            </p:cNvPr>
            <p:cNvSpPr/>
            <p:nvPr/>
          </p:nvSpPr>
          <p:spPr>
            <a:xfrm>
              <a:off x="-3412778" y="4222651"/>
              <a:ext cx="1227221" cy="1227221"/>
            </a:xfrm>
            <a:custGeom>
              <a:avLst/>
              <a:gdLst>
                <a:gd name="connsiteX0" fmla="*/ 1213144 w 1227221"/>
                <a:gd name="connsiteY0" fmla="*/ 14077 h 1227221"/>
                <a:gd name="connsiteX1" fmla="*/ 1213144 w 1227221"/>
                <a:gd name="connsiteY1" fmla="*/ 1213144 h 1227221"/>
                <a:gd name="connsiteX2" fmla="*/ 14077 w 1227221"/>
                <a:gd name="connsiteY2" fmla="*/ 1213144 h 1227221"/>
                <a:gd name="connsiteX3" fmla="*/ 14077 w 1227221"/>
                <a:gd name="connsiteY3" fmla="*/ 14077 h 1227221"/>
                <a:gd name="connsiteX4" fmla="*/ 1213144 w 1227221"/>
                <a:gd name="connsiteY4" fmla="*/ 14077 h 1227221"/>
                <a:gd name="connsiteX5" fmla="*/ 1227221 w 1227221"/>
                <a:gd name="connsiteY5" fmla="*/ 0 h 1227221"/>
                <a:gd name="connsiteX6" fmla="*/ 0 w 1227221"/>
                <a:gd name="connsiteY6" fmla="*/ 0 h 1227221"/>
                <a:gd name="connsiteX7" fmla="*/ 0 w 1227221"/>
                <a:gd name="connsiteY7" fmla="*/ 1227221 h 1227221"/>
                <a:gd name="connsiteX8" fmla="*/ 1227221 w 1227221"/>
                <a:gd name="connsiteY8" fmla="*/ 1227221 h 1227221"/>
                <a:gd name="connsiteX9" fmla="*/ 1227221 w 1227221"/>
                <a:gd name="connsiteY9" fmla="*/ 0 h 1227221"/>
                <a:gd name="connsiteX10" fmla="*/ 1227221 w 1227221"/>
                <a:gd name="connsiteY10" fmla="*/ 0 h 1227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27221" h="1227221">
                  <a:moveTo>
                    <a:pt x="1213144" y="14077"/>
                  </a:moveTo>
                  <a:lnTo>
                    <a:pt x="1213144" y="1213144"/>
                  </a:lnTo>
                  <a:lnTo>
                    <a:pt x="14077" y="1213144"/>
                  </a:lnTo>
                  <a:lnTo>
                    <a:pt x="14077" y="14077"/>
                  </a:lnTo>
                  <a:lnTo>
                    <a:pt x="1213144" y="14077"/>
                  </a:lnTo>
                  <a:moveTo>
                    <a:pt x="1227221" y="0"/>
                  </a:moveTo>
                  <a:lnTo>
                    <a:pt x="0" y="0"/>
                  </a:lnTo>
                  <a:lnTo>
                    <a:pt x="0" y="1227221"/>
                  </a:lnTo>
                  <a:lnTo>
                    <a:pt x="1227221" y="1227221"/>
                  </a:lnTo>
                  <a:lnTo>
                    <a:pt x="1227221" y="0"/>
                  </a:lnTo>
                  <a:lnTo>
                    <a:pt x="1227221" y="0"/>
                  </a:lnTo>
                  <a:close/>
                </a:path>
              </a:pathLst>
            </a:custGeom>
            <a:solidFill>
              <a:srgbClr val="0078D4"/>
            </a:solidFill>
            <a:ln w="72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B42A1882-F1A5-4B03-92F7-223F64352643}"/>
                </a:ext>
              </a:extLst>
            </p:cNvPr>
            <p:cNvSpPr/>
            <p:nvPr/>
          </p:nvSpPr>
          <p:spPr>
            <a:xfrm>
              <a:off x="-3412778" y="4222651"/>
              <a:ext cx="1227221" cy="1227221"/>
            </a:xfrm>
            <a:custGeom>
              <a:avLst/>
              <a:gdLst>
                <a:gd name="connsiteX0" fmla="*/ 613611 w 1227221"/>
                <a:gd name="connsiteY0" fmla="*/ 14077 h 1227221"/>
                <a:gd name="connsiteX1" fmla="*/ 1213144 w 1227221"/>
                <a:gd name="connsiteY1" fmla="*/ 613611 h 1227221"/>
                <a:gd name="connsiteX2" fmla="*/ 613611 w 1227221"/>
                <a:gd name="connsiteY2" fmla="*/ 1213144 h 1227221"/>
                <a:gd name="connsiteX3" fmla="*/ 14077 w 1227221"/>
                <a:gd name="connsiteY3" fmla="*/ 613611 h 1227221"/>
                <a:gd name="connsiteX4" fmla="*/ 613611 w 1227221"/>
                <a:gd name="connsiteY4" fmla="*/ 14077 h 1227221"/>
                <a:gd name="connsiteX5" fmla="*/ 613611 w 1227221"/>
                <a:gd name="connsiteY5" fmla="*/ 0 h 1227221"/>
                <a:gd name="connsiteX6" fmla="*/ 0 w 1227221"/>
                <a:gd name="connsiteY6" fmla="*/ 613611 h 1227221"/>
                <a:gd name="connsiteX7" fmla="*/ 613611 w 1227221"/>
                <a:gd name="connsiteY7" fmla="*/ 1227221 h 1227221"/>
                <a:gd name="connsiteX8" fmla="*/ 1227221 w 1227221"/>
                <a:gd name="connsiteY8" fmla="*/ 613611 h 1227221"/>
                <a:gd name="connsiteX9" fmla="*/ 613611 w 1227221"/>
                <a:gd name="connsiteY9" fmla="*/ 0 h 1227221"/>
                <a:gd name="connsiteX10" fmla="*/ 613611 w 1227221"/>
                <a:gd name="connsiteY10" fmla="*/ 0 h 1227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27221" h="1227221">
                  <a:moveTo>
                    <a:pt x="613611" y="14077"/>
                  </a:moveTo>
                  <a:cubicBezTo>
                    <a:pt x="944166" y="14077"/>
                    <a:pt x="1213144" y="283055"/>
                    <a:pt x="1213144" y="613611"/>
                  </a:cubicBezTo>
                  <a:cubicBezTo>
                    <a:pt x="1213144" y="944166"/>
                    <a:pt x="944166" y="1213144"/>
                    <a:pt x="613611" y="1213144"/>
                  </a:cubicBezTo>
                  <a:cubicBezTo>
                    <a:pt x="283055" y="1213144"/>
                    <a:pt x="14077" y="944166"/>
                    <a:pt x="14077" y="613611"/>
                  </a:cubicBezTo>
                  <a:cubicBezTo>
                    <a:pt x="14077" y="283055"/>
                    <a:pt x="283055" y="14077"/>
                    <a:pt x="613611" y="14077"/>
                  </a:cubicBezTo>
                  <a:moveTo>
                    <a:pt x="613611" y="0"/>
                  </a:moveTo>
                  <a:cubicBezTo>
                    <a:pt x="274753" y="0"/>
                    <a:pt x="0" y="274753"/>
                    <a:pt x="0" y="613611"/>
                  </a:cubicBezTo>
                  <a:cubicBezTo>
                    <a:pt x="0" y="952468"/>
                    <a:pt x="274753" y="1227221"/>
                    <a:pt x="613611" y="1227221"/>
                  </a:cubicBezTo>
                  <a:cubicBezTo>
                    <a:pt x="952468" y="1227221"/>
                    <a:pt x="1227221" y="952468"/>
                    <a:pt x="1227221" y="613611"/>
                  </a:cubicBezTo>
                  <a:cubicBezTo>
                    <a:pt x="1227221" y="274753"/>
                    <a:pt x="952540" y="0"/>
                    <a:pt x="613611" y="0"/>
                  </a:cubicBezTo>
                  <a:lnTo>
                    <a:pt x="613611" y="0"/>
                  </a:lnTo>
                  <a:close/>
                </a:path>
              </a:pathLst>
            </a:custGeom>
            <a:solidFill>
              <a:srgbClr val="0078D4"/>
            </a:solidFill>
            <a:ln w="72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53D12CA3-5437-4FDB-B63C-6E605D7B8935}"/>
                </a:ext>
              </a:extLst>
            </p:cNvPr>
            <p:cNvSpPr/>
            <p:nvPr/>
          </p:nvSpPr>
          <p:spPr>
            <a:xfrm>
              <a:off x="-2005228" y="4222651"/>
              <a:ext cx="1227221" cy="1227221"/>
            </a:xfrm>
            <a:custGeom>
              <a:avLst/>
              <a:gdLst>
                <a:gd name="connsiteX0" fmla="*/ 1213144 w 1227221"/>
                <a:gd name="connsiteY0" fmla="*/ 14077 h 1227221"/>
                <a:gd name="connsiteX1" fmla="*/ 1213144 w 1227221"/>
                <a:gd name="connsiteY1" fmla="*/ 1213144 h 1227221"/>
                <a:gd name="connsiteX2" fmla="*/ 14077 w 1227221"/>
                <a:gd name="connsiteY2" fmla="*/ 1213144 h 1227221"/>
                <a:gd name="connsiteX3" fmla="*/ 14077 w 1227221"/>
                <a:gd name="connsiteY3" fmla="*/ 14077 h 1227221"/>
                <a:gd name="connsiteX4" fmla="*/ 1213144 w 1227221"/>
                <a:gd name="connsiteY4" fmla="*/ 14077 h 1227221"/>
                <a:gd name="connsiteX5" fmla="*/ 1227221 w 1227221"/>
                <a:gd name="connsiteY5" fmla="*/ 0 h 1227221"/>
                <a:gd name="connsiteX6" fmla="*/ 0 w 1227221"/>
                <a:gd name="connsiteY6" fmla="*/ 0 h 1227221"/>
                <a:gd name="connsiteX7" fmla="*/ 0 w 1227221"/>
                <a:gd name="connsiteY7" fmla="*/ 1227221 h 1227221"/>
                <a:gd name="connsiteX8" fmla="*/ 1227221 w 1227221"/>
                <a:gd name="connsiteY8" fmla="*/ 1227221 h 1227221"/>
                <a:gd name="connsiteX9" fmla="*/ 1227221 w 1227221"/>
                <a:gd name="connsiteY9" fmla="*/ 0 h 1227221"/>
                <a:gd name="connsiteX10" fmla="*/ 1227221 w 1227221"/>
                <a:gd name="connsiteY10" fmla="*/ 0 h 1227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27221" h="1227221">
                  <a:moveTo>
                    <a:pt x="1213144" y="14077"/>
                  </a:moveTo>
                  <a:lnTo>
                    <a:pt x="1213144" y="1213144"/>
                  </a:lnTo>
                  <a:lnTo>
                    <a:pt x="14077" y="1213144"/>
                  </a:lnTo>
                  <a:lnTo>
                    <a:pt x="14077" y="14077"/>
                  </a:lnTo>
                  <a:lnTo>
                    <a:pt x="1213144" y="14077"/>
                  </a:lnTo>
                  <a:moveTo>
                    <a:pt x="1227221" y="0"/>
                  </a:moveTo>
                  <a:lnTo>
                    <a:pt x="0" y="0"/>
                  </a:lnTo>
                  <a:lnTo>
                    <a:pt x="0" y="1227221"/>
                  </a:lnTo>
                  <a:lnTo>
                    <a:pt x="1227221" y="1227221"/>
                  </a:lnTo>
                  <a:lnTo>
                    <a:pt x="1227221" y="0"/>
                  </a:lnTo>
                  <a:lnTo>
                    <a:pt x="1227221" y="0"/>
                  </a:lnTo>
                  <a:close/>
                </a:path>
              </a:pathLst>
            </a:custGeom>
            <a:solidFill>
              <a:srgbClr val="0078D4"/>
            </a:solidFill>
            <a:ln w="72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93CD0616-ED72-4CF5-AD82-85BB712289E8}"/>
                </a:ext>
              </a:extLst>
            </p:cNvPr>
            <p:cNvSpPr/>
            <p:nvPr/>
          </p:nvSpPr>
          <p:spPr>
            <a:xfrm>
              <a:off x="-2005228" y="4222651"/>
              <a:ext cx="1227221" cy="1227221"/>
            </a:xfrm>
            <a:custGeom>
              <a:avLst/>
              <a:gdLst>
                <a:gd name="connsiteX0" fmla="*/ 613611 w 1227221"/>
                <a:gd name="connsiteY0" fmla="*/ 14077 h 1227221"/>
                <a:gd name="connsiteX1" fmla="*/ 1213144 w 1227221"/>
                <a:gd name="connsiteY1" fmla="*/ 613611 h 1227221"/>
                <a:gd name="connsiteX2" fmla="*/ 613611 w 1227221"/>
                <a:gd name="connsiteY2" fmla="*/ 1213144 h 1227221"/>
                <a:gd name="connsiteX3" fmla="*/ 14077 w 1227221"/>
                <a:gd name="connsiteY3" fmla="*/ 613611 h 1227221"/>
                <a:gd name="connsiteX4" fmla="*/ 613611 w 1227221"/>
                <a:gd name="connsiteY4" fmla="*/ 14077 h 1227221"/>
                <a:gd name="connsiteX5" fmla="*/ 613611 w 1227221"/>
                <a:gd name="connsiteY5" fmla="*/ 0 h 1227221"/>
                <a:gd name="connsiteX6" fmla="*/ 0 w 1227221"/>
                <a:gd name="connsiteY6" fmla="*/ 613611 h 1227221"/>
                <a:gd name="connsiteX7" fmla="*/ 613611 w 1227221"/>
                <a:gd name="connsiteY7" fmla="*/ 1227221 h 1227221"/>
                <a:gd name="connsiteX8" fmla="*/ 1227221 w 1227221"/>
                <a:gd name="connsiteY8" fmla="*/ 613611 h 1227221"/>
                <a:gd name="connsiteX9" fmla="*/ 613611 w 1227221"/>
                <a:gd name="connsiteY9" fmla="*/ 0 h 1227221"/>
                <a:gd name="connsiteX10" fmla="*/ 613611 w 1227221"/>
                <a:gd name="connsiteY10" fmla="*/ 0 h 1227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27221" h="1227221">
                  <a:moveTo>
                    <a:pt x="613611" y="14077"/>
                  </a:moveTo>
                  <a:cubicBezTo>
                    <a:pt x="944166" y="14077"/>
                    <a:pt x="1213144" y="283055"/>
                    <a:pt x="1213144" y="613611"/>
                  </a:cubicBezTo>
                  <a:cubicBezTo>
                    <a:pt x="1213144" y="944166"/>
                    <a:pt x="944166" y="1213144"/>
                    <a:pt x="613611" y="1213144"/>
                  </a:cubicBezTo>
                  <a:cubicBezTo>
                    <a:pt x="283055" y="1213144"/>
                    <a:pt x="14077" y="944166"/>
                    <a:pt x="14077" y="613611"/>
                  </a:cubicBezTo>
                  <a:cubicBezTo>
                    <a:pt x="14077" y="283055"/>
                    <a:pt x="283055" y="14077"/>
                    <a:pt x="613611" y="14077"/>
                  </a:cubicBezTo>
                  <a:moveTo>
                    <a:pt x="613611" y="0"/>
                  </a:moveTo>
                  <a:cubicBezTo>
                    <a:pt x="274753" y="0"/>
                    <a:pt x="0" y="274753"/>
                    <a:pt x="0" y="613611"/>
                  </a:cubicBezTo>
                  <a:cubicBezTo>
                    <a:pt x="0" y="952468"/>
                    <a:pt x="274753" y="1227221"/>
                    <a:pt x="613611" y="1227221"/>
                  </a:cubicBezTo>
                  <a:cubicBezTo>
                    <a:pt x="952468" y="1227221"/>
                    <a:pt x="1227221" y="952468"/>
                    <a:pt x="1227221" y="613611"/>
                  </a:cubicBezTo>
                  <a:cubicBezTo>
                    <a:pt x="1227221" y="274753"/>
                    <a:pt x="952540" y="0"/>
                    <a:pt x="613611" y="0"/>
                  </a:cubicBezTo>
                  <a:lnTo>
                    <a:pt x="613611" y="0"/>
                  </a:lnTo>
                  <a:close/>
                </a:path>
              </a:pathLst>
            </a:custGeom>
            <a:solidFill>
              <a:srgbClr val="0078D4"/>
            </a:solidFill>
            <a:ln w="72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90CDB697-4143-42DA-9699-CB2720679FAC}"/>
                </a:ext>
              </a:extLst>
            </p:cNvPr>
            <p:cNvSpPr/>
            <p:nvPr/>
          </p:nvSpPr>
          <p:spPr>
            <a:xfrm>
              <a:off x="-597678" y="4222651"/>
              <a:ext cx="1227221" cy="1227221"/>
            </a:xfrm>
            <a:custGeom>
              <a:avLst/>
              <a:gdLst>
                <a:gd name="connsiteX0" fmla="*/ 1213216 w 1227221"/>
                <a:gd name="connsiteY0" fmla="*/ 14077 h 1227221"/>
                <a:gd name="connsiteX1" fmla="*/ 1213216 w 1227221"/>
                <a:gd name="connsiteY1" fmla="*/ 1213144 h 1227221"/>
                <a:gd name="connsiteX2" fmla="*/ 14149 w 1227221"/>
                <a:gd name="connsiteY2" fmla="*/ 1213144 h 1227221"/>
                <a:gd name="connsiteX3" fmla="*/ 14149 w 1227221"/>
                <a:gd name="connsiteY3" fmla="*/ 14077 h 1227221"/>
                <a:gd name="connsiteX4" fmla="*/ 1213216 w 1227221"/>
                <a:gd name="connsiteY4" fmla="*/ 14077 h 1227221"/>
                <a:gd name="connsiteX5" fmla="*/ 1227221 w 1227221"/>
                <a:gd name="connsiteY5" fmla="*/ 0 h 1227221"/>
                <a:gd name="connsiteX6" fmla="*/ 0 w 1227221"/>
                <a:gd name="connsiteY6" fmla="*/ 0 h 1227221"/>
                <a:gd name="connsiteX7" fmla="*/ 0 w 1227221"/>
                <a:gd name="connsiteY7" fmla="*/ 1227221 h 1227221"/>
                <a:gd name="connsiteX8" fmla="*/ 1227221 w 1227221"/>
                <a:gd name="connsiteY8" fmla="*/ 1227221 h 1227221"/>
                <a:gd name="connsiteX9" fmla="*/ 1227221 w 1227221"/>
                <a:gd name="connsiteY9" fmla="*/ 0 h 1227221"/>
                <a:gd name="connsiteX10" fmla="*/ 1227221 w 1227221"/>
                <a:gd name="connsiteY10" fmla="*/ 0 h 1227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27221" h="1227221">
                  <a:moveTo>
                    <a:pt x="1213216" y="14077"/>
                  </a:moveTo>
                  <a:lnTo>
                    <a:pt x="1213216" y="1213144"/>
                  </a:lnTo>
                  <a:lnTo>
                    <a:pt x="14149" y="1213144"/>
                  </a:lnTo>
                  <a:lnTo>
                    <a:pt x="14149" y="14077"/>
                  </a:lnTo>
                  <a:lnTo>
                    <a:pt x="1213216" y="14077"/>
                  </a:lnTo>
                  <a:moveTo>
                    <a:pt x="1227221" y="0"/>
                  </a:moveTo>
                  <a:lnTo>
                    <a:pt x="0" y="0"/>
                  </a:lnTo>
                  <a:lnTo>
                    <a:pt x="0" y="1227221"/>
                  </a:lnTo>
                  <a:lnTo>
                    <a:pt x="1227221" y="1227221"/>
                  </a:lnTo>
                  <a:lnTo>
                    <a:pt x="1227221" y="0"/>
                  </a:lnTo>
                  <a:lnTo>
                    <a:pt x="1227221" y="0"/>
                  </a:lnTo>
                  <a:close/>
                </a:path>
              </a:pathLst>
            </a:custGeom>
            <a:solidFill>
              <a:srgbClr val="0078D4"/>
            </a:solidFill>
            <a:ln w="72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B98144DE-6AB2-4933-994C-9686FCDFA2C3}"/>
                </a:ext>
              </a:extLst>
            </p:cNvPr>
            <p:cNvSpPr/>
            <p:nvPr/>
          </p:nvSpPr>
          <p:spPr>
            <a:xfrm>
              <a:off x="-597678" y="4222651"/>
              <a:ext cx="1227221" cy="1227221"/>
            </a:xfrm>
            <a:custGeom>
              <a:avLst/>
              <a:gdLst>
                <a:gd name="connsiteX0" fmla="*/ 613611 w 1227221"/>
                <a:gd name="connsiteY0" fmla="*/ 14077 h 1227221"/>
                <a:gd name="connsiteX1" fmla="*/ 1213144 w 1227221"/>
                <a:gd name="connsiteY1" fmla="*/ 613611 h 1227221"/>
                <a:gd name="connsiteX2" fmla="*/ 613611 w 1227221"/>
                <a:gd name="connsiteY2" fmla="*/ 1213144 h 1227221"/>
                <a:gd name="connsiteX3" fmla="*/ 14077 w 1227221"/>
                <a:gd name="connsiteY3" fmla="*/ 613611 h 1227221"/>
                <a:gd name="connsiteX4" fmla="*/ 613611 w 1227221"/>
                <a:gd name="connsiteY4" fmla="*/ 14077 h 1227221"/>
                <a:gd name="connsiteX5" fmla="*/ 613611 w 1227221"/>
                <a:gd name="connsiteY5" fmla="*/ 0 h 1227221"/>
                <a:gd name="connsiteX6" fmla="*/ 0 w 1227221"/>
                <a:gd name="connsiteY6" fmla="*/ 613611 h 1227221"/>
                <a:gd name="connsiteX7" fmla="*/ 613611 w 1227221"/>
                <a:gd name="connsiteY7" fmla="*/ 1227221 h 1227221"/>
                <a:gd name="connsiteX8" fmla="*/ 1227221 w 1227221"/>
                <a:gd name="connsiteY8" fmla="*/ 613611 h 1227221"/>
                <a:gd name="connsiteX9" fmla="*/ 613611 w 1227221"/>
                <a:gd name="connsiteY9" fmla="*/ 0 h 1227221"/>
                <a:gd name="connsiteX10" fmla="*/ 613611 w 1227221"/>
                <a:gd name="connsiteY10" fmla="*/ 0 h 1227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27221" h="1227221">
                  <a:moveTo>
                    <a:pt x="613611" y="14077"/>
                  </a:moveTo>
                  <a:cubicBezTo>
                    <a:pt x="944166" y="14077"/>
                    <a:pt x="1213144" y="283055"/>
                    <a:pt x="1213144" y="613611"/>
                  </a:cubicBezTo>
                  <a:cubicBezTo>
                    <a:pt x="1213144" y="944166"/>
                    <a:pt x="944166" y="1213144"/>
                    <a:pt x="613611" y="1213144"/>
                  </a:cubicBezTo>
                  <a:cubicBezTo>
                    <a:pt x="283055" y="1213144"/>
                    <a:pt x="14077" y="944166"/>
                    <a:pt x="14077" y="613611"/>
                  </a:cubicBezTo>
                  <a:cubicBezTo>
                    <a:pt x="14077" y="283055"/>
                    <a:pt x="283055" y="14077"/>
                    <a:pt x="613611" y="14077"/>
                  </a:cubicBezTo>
                  <a:moveTo>
                    <a:pt x="613611" y="0"/>
                  </a:moveTo>
                  <a:cubicBezTo>
                    <a:pt x="274753" y="0"/>
                    <a:pt x="0" y="274753"/>
                    <a:pt x="0" y="613611"/>
                  </a:cubicBezTo>
                  <a:cubicBezTo>
                    <a:pt x="0" y="952468"/>
                    <a:pt x="274753" y="1227221"/>
                    <a:pt x="613611" y="1227221"/>
                  </a:cubicBezTo>
                  <a:cubicBezTo>
                    <a:pt x="952468" y="1227221"/>
                    <a:pt x="1227221" y="952468"/>
                    <a:pt x="1227221" y="613611"/>
                  </a:cubicBezTo>
                  <a:cubicBezTo>
                    <a:pt x="1227221" y="274753"/>
                    <a:pt x="952540" y="0"/>
                    <a:pt x="613611" y="0"/>
                  </a:cubicBezTo>
                  <a:lnTo>
                    <a:pt x="613611" y="0"/>
                  </a:lnTo>
                  <a:close/>
                </a:path>
              </a:pathLst>
            </a:custGeom>
            <a:solidFill>
              <a:srgbClr val="0078D4"/>
            </a:solidFill>
            <a:ln w="72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79484A96-CC9A-4FB6-B5D5-CC321C37B311}"/>
                </a:ext>
              </a:extLst>
            </p:cNvPr>
            <p:cNvSpPr/>
            <p:nvPr/>
          </p:nvSpPr>
          <p:spPr>
            <a:xfrm>
              <a:off x="-6227879" y="5630201"/>
              <a:ext cx="1227221" cy="1227221"/>
            </a:xfrm>
            <a:custGeom>
              <a:avLst/>
              <a:gdLst>
                <a:gd name="connsiteX0" fmla="*/ 1213144 w 1227221"/>
                <a:gd name="connsiteY0" fmla="*/ 14077 h 1227221"/>
                <a:gd name="connsiteX1" fmla="*/ 1213144 w 1227221"/>
                <a:gd name="connsiteY1" fmla="*/ 1213144 h 1227221"/>
                <a:gd name="connsiteX2" fmla="*/ 14077 w 1227221"/>
                <a:gd name="connsiteY2" fmla="*/ 1213144 h 1227221"/>
                <a:gd name="connsiteX3" fmla="*/ 14077 w 1227221"/>
                <a:gd name="connsiteY3" fmla="*/ 14077 h 1227221"/>
                <a:gd name="connsiteX4" fmla="*/ 1213144 w 1227221"/>
                <a:gd name="connsiteY4" fmla="*/ 14077 h 1227221"/>
                <a:gd name="connsiteX5" fmla="*/ 1227221 w 1227221"/>
                <a:gd name="connsiteY5" fmla="*/ 0 h 1227221"/>
                <a:gd name="connsiteX6" fmla="*/ 0 w 1227221"/>
                <a:gd name="connsiteY6" fmla="*/ 0 h 1227221"/>
                <a:gd name="connsiteX7" fmla="*/ 0 w 1227221"/>
                <a:gd name="connsiteY7" fmla="*/ 1227221 h 1227221"/>
                <a:gd name="connsiteX8" fmla="*/ 1227221 w 1227221"/>
                <a:gd name="connsiteY8" fmla="*/ 1227221 h 1227221"/>
                <a:gd name="connsiteX9" fmla="*/ 1227221 w 1227221"/>
                <a:gd name="connsiteY9" fmla="*/ 0 h 1227221"/>
                <a:gd name="connsiteX10" fmla="*/ 1227221 w 1227221"/>
                <a:gd name="connsiteY10" fmla="*/ 0 h 1227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27221" h="1227221">
                  <a:moveTo>
                    <a:pt x="1213144" y="14077"/>
                  </a:moveTo>
                  <a:lnTo>
                    <a:pt x="1213144" y="1213144"/>
                  </a:lnTo>
                  <a:lnTo>
                    <a:pt x="14077" y="1213144"/>
                  </a:lnTo>
                  <a:lnTo>
                    <a:pt x="14077" y="14077"/>
                  </a:lnTo>
                  <a:lnTo>
                    <a:pt x="1213144" y="14077"/>
                  </a:lnTo>
                  <a:moveTo>
                    <a:pt x="1227221" y="0"/>
                  </a:moveTo>
                  <a:lnTo>
                    <a:pt x="0" y="0"/>
                  </a:lnTo>
                  <a:lnTo>
                    <a:pt x="0" y="1227221"/>
                  </a:lnTo>
                  <a:lnTo>
                    <a:pt x="1227221" y="1227221"/>
                  </a:lnTo>
                  <a:lnTo>
                    <a:pt x="1227221" y="0"/>
                  </a:lnTo>
                  <a:lnTo>
                    <a:pt x="1227221" y="0"/>
                  </a:lnTo>
                  <a:close/>
                </a:path>
              </a:pathLst>
            </a:custGeom>
            <a:solidFill>
              <a:srgbClr val="0078D4"/>
            </a:solidFill>
            <a:ln w="72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19F6E2F0-8187-4210-8799-61C93A0AF63B}"/>
                </a:ext>
              </a:extLst>
            </p:cNvPr>
            <p:cNvSpPr/>
            <p:nvPr/>
          </p:nvSpPr>
          <p:spPr>
            <a:xfrm>
              <a:off x="-6227879" y="5630201"/>
              <a:ext cx="1227221" cy="1227221"/>
            </a:xfrm>
            <a:custGeom>
              <a:avLst/>
              <a:gdLst>
                <a:gd name="connsiteX0" fmla="*/ 613611 w 1227221"/>
                <a:gd name="connsiteY0" fmla="*/ 14077 h 1227221"/>
                <a:gd name="connsiteX1" fmla="*/ 1213144 w 1227221"/>
                <a:gd name="connsiteY1" fmla="*/ 613611 h 1227221"/>
                <a:gd name="connsiteX2" fmla="*/ 613611 w 1227221"/>
                <a:gd name="connsiteY2" fmla="*/ 1213144 h 1227221"/>
                <a:gd name="connsiteX3" fmla="*/ 14077 w 1227221"/>
                <a:gd name="connsiteY3" fmla="*/ 613611 h 1227221"/>
                <a:gd name="connsiteX4" fmla="*/ 613611 w 1227221"/>
                <a:gd name="connsiteY4" fmla="*/ 14077 h 1227221"/>
                <a:gd name="connsiteX5" fmla="*/ 613611 w 1227221"/>
                <a:gd name="connsiteY5" fmla="*/ 0 h 1227221"/>
                <a:gd name="connsiteX6" fmla="*/ 0 w 1227221"/>
                <a:gd name="connsiteY6" fmla="*/ 613611 h 1227221"/>
                <a:gd name="connsiteX7" fmla="*/ 613611 w 1227221"/>
                <a:gd name="connsiteY7" fmla="*/ 1227221 h 1227221"/>
                <a:gd name="connsiteX8" fmla="*/ 1227221 w 1227221"/>
                <a:gd name="connsiteY8" fmla="*/ 613611 h 1227221"/>
                <a:gd name="connsiteX9" fmla="*/ 613611 w 1227221"/>
                <a:gd name="connsiteY9" fmla="*/ 0 h 1227221"/>
                <a:gd name="connsiteX10" fmla="*/ 613611 w 1227221"/>
                <a:gd name="connsiteY10" fmla="*/ 0 h 1227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27221" h="1227221">
                  <a:moveTo>
                    <a:pt x="613611" y="14077"/>
                  </a:moveTo>
                  <a:cubicBezTo>
                    <a:pt x="944166" y="14077"/>
                    <a:pt x="1213144" y="283055"/>
                    <a:pt x="1213144" y="613611"/>
                  </a:cubicBezTo>
                  <a:cubicBezTo>
                    <a:pt x="1213144" y="944166"/>
                    <a:pt x="944166" y="1213144"/>
                    <a:pt x="613611" y="1213144"/>
                  </a:cubicBezTo>
                  <a:cubicBezTo>
                    <a:pt x="283055" y="1213144"/>
                    <a:pt x="14077" y="944238"/>
                    <a:pt x="14077" y="613611"/>
                  </a:cubicBezTo>
                  <a:cubicBezTo>
                    <a:pt x="14077" y="282983"/>
                    <a:pt x="283055" y="14077"/>
                    <a:pt x="613611" y="14077"/>
                  </a:cubicBezTo>
                  <a:moveTo>
                    <a:pt x="613611" y="0"/>
                  </a:moveTo>
                  <a:cubicBezTo>
                    <a:pt x="274753" y="0"/>
                    <a:pt x="0" y="274753"/>
                    <a:pt x="0" y="613611"/>
                  </a:cubicBezTo>
                  <a:cubicBezTo>
                    <a:pt x="0" y="952468"/>
                    <a:pt x="274753" y="1227221"/>
                    <a:pt x="613611" y="1227221"/>
                  </a:cubicBezTo>
                  <a:cubicBezTo>
                    <a:pt x="952468" y="1227221"/>
                    <a:pt x="1227221" y="952468"/>
                    <a:pt x="1227221" y="613611"/>
                  </a:cubicBezTo>
                  <a:cubicBezTo>
                    <a:pt x="1227221" y="274753"/>
                    <a:pt x="952468" y="0"/>
                    <a:pt x="613611" y="0"/>
                  </a:cubicBezTo>
                  <a:lnTo>
                    <a:pt x="613611" y="0"/>
                  </a:lnTo>
                  <a:close/>
                </a:path>
              </a:pathLst>
            </a:custGeom>
            <a:solidFill>
              <a:srgbClr val="0078D4"/>
            </a:solidFill>
            <a:ln w="72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8F821E91-2119-46E5-87CB-7AD5144AC9C7}"/>
                </a:ext>
              </a:extLst>
            </p:cNvPr>
            <p:cNvSpPr/>
            <p:nvPr/>
          </p:nvSpPr>
          <p:spPr>
            <a:xfrm>
              <a:off x="-4820329" y="5630201"/>
              <a:ext cx="1227221" cy="1227221"/>
            </a:xfrm>
            <a:custGeom>
              <a:avLst/>
              <a:gdLst>
                <a:gd name="connsiteX0" fmla="*/ 1213144 w 1227221"/>
                <a:gd name="connsiteY0" fmla="*/ 14077 h 1227221"/>
                <a:gd name="connsiteX1" fmla="*/ 1213144 w 1227221"/>
                <a:gd name="connsiteY1" fmla="*/ 1213144 h 1227221"/>
                <a:gd name="connsiteX2" fmla="*/ 14077 w 1227221"/>
                <a:gd name="connsiteY2" fmla="*/ 1213144 h 1227221"/>
                <a:gd name="connsiteX3" fmla="*/ 14077 w 1227221"/>
                <a:gd name="connsiteY3" fmla="*/ 14077 h 1227221"/>
                <a:gd name="connsiteX4" fmla="*/ 1213144 w 1227221"/>
                <a:gd name="connsiteY4" fmla="*/ 14077 h 1227221"/>
                <a:gd name="connsiteX5" fmla="*/ 1227221 w 1227221"/>
                <a:gd name="connsiteY5" fmla="*/ 0 h 1227221"/>
                <a:gd name="connsiteX6" fmla="*/ 0 w 1227221"/>
                <a:gd name="connsiteY6" fmla="*/ 0 h 1227221"/>
                <a:gd name="connsiteX7" fmla="*/ 0 w 1227221"/>
                <a:gd name="connsiteY7" fmla="*/ 1227221 h 1227221"/>
                <a:gd name="connsiteX8" fmla="*/ 1227221 w 1227221"/>
                <a:gd name="connsiteY8" fmla="*/ 1227221 h 1227221"/>
                <a:gd name="connsiteX9" fmla="*/ 1227221 w 1227221"/>
                <a:gd name="connsiteY9" fmla="*/ 0 h 1227221"/>
                <a:gd name="connsiteX10" fmla="*/ 1227221 w 1227221"/>
                <a:gd name="connsiteY10" fmla="*/ 0 h 1227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27221" h="1227221">
                  <a:moveTo>
                    <a:pt x="1213144" y="14077"/>
                  </a:moveTo>
                  <a:lnTo>
                    <a:pt x="1213144" y="1213144"/>
                  </a:lnTo>
                  <a:lnTo>
                    <a:pt x="14077" y="1213144"/>
                  </a:lnTo>
                  <a:lnTo>
                    <a:pt x="14077" y="14077"/>
                  </a:lnTo>
                  <a:lnTo>
                    <a:pt x="1213144" y="14077"/>
                  </a:lnTo>
                  <a:moveTo>
                    <a:pt x="1227221" y="0"/>
                  </a:moveTo>
                  <a:lnTo>
                    <a:pt x="0" y="0"/>
                  </a:lnTo>
                  <a:lnTo>
                    <a:pt x="0" y="1227221"/>
                  </a:lnTo>
                  <a:lnTo>
                    <a:pt x="1227221" y="1227221"/>
                  </a:lnTo>
                  <a:lnTo>
                    <a:pt x="1227221" y="0"/>
                  </a:lnTo>
                  <a:lnTo>
                    <a:pt x="1227221" y="0"/>
                  </a:lnTo>
                  <a:close/>
                </a:path>
              </a:pathLst>
            </a:custGeom>
            <a:solidFill>
              <a:srgbClr val="0078D4"/>
            </a:solidFill>
            <a:ln w="72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35CB957A-86AD-4999-AA6C-23114E27DB77}"/>
                </a:ext>
              </a:extLst>
            </p:cNvPr>
            <p:cNvSpPr/>
            <p:nvPr/>
          </p:nvSpPr>
          <p:spPr>
            <a:xfrm>
              <a:off x="-4820329" y="5630201"/>
              <a:ext cx="1227221" cy="1227221"/>
            </a:xfrm>
            <a:custGeom>
              <a:avLst/>
              <a:gdLst>
                <a:gd name="connsiteX0" fmla="*/ 1227221 w 1227221"/>
                <a:gd name="connsiteY0" fmla="*/ 613610 h 1227221"/>
                <a:gd name="connsiteX1" fmla="*/ 613611 w 1227221"/>
                <a:gd name="connsiteY1" fmla="*/ 1227221 h 1227221"/>
                <a:gd name="connsiteX2" fmla="*/ 0 w 1227221"/>
                <a:gd name="connsiteY2" fmla="*/ 613610 h 1227221"/>
                <a:gd name="connsiteX3" fmla="*/ 613611 w 1227221"/>
                <a:gd name="connsiteY3" fmla="*/ 0 h 1227221"/>
                <a:gd name="connsiteX4" fmla="*/ 1227221 w 1227221"/>
                <a:gd name="connsiteY4" fmla="*/ 613610 h 1227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7221" h="1227221">
                  <a:moveTo>
                    <a:pt x="1227221" y="613610"/>
                  </a:moveTo>
                  <a:cubicBezTo>
                    <a:pt x="1227221" y="952498"/>
                    <a:pt x="952498" y="1227221"/>
                    <a:pt x="613611" y="1227221"/>
                  </a:cubicBezTo>
                  <a:cubicBezTo>
                    <a:pt x="274723" y="1227221"/>
                    <a:pt x="0" y="952498"/>
                    <a:pt x="0" y="613610"/>
                  </a:cubicBezTo>
                  <a:cubicBezTo>
                    <a:pt x="0" y="274723"/>
                    <a:pt x="274723" y="0"/>
                    <a:pt x="613611" y="0"/>
                  </a:cubicBezTo>
                  <a:cubicBezTo>
                    <a:pt x="952498" y="0"/>
                    <a:pt x="1227221" y="274723"/>
                    <a:pt x="1227221" y="613610"/>
                  </a:cubicBezTo>
                  <a:close/>
                </a:path>
              </a:pathLst>
            </a:custGeom>
            <a:solidFill>
              <a:srgbClr val="0078D4"/>
            </a:solidFill>
            <a:ln w="72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8E12B4BE-F042-4FA3-B3C5-552EF9B54774}"/>
                </a:ext>
              </a:extLst>
            </p:cNvPr>
            <p:cNvSpPr/>
            <p:nvPr/>
          </p:nvSpPr>
          <p:spPr>
            <a:xfrm>
              <a:off x="-3412778" y="5630201"/>
              <a:ext cx="1227221" cy="1227221"/>
            </a:xfrm>
            <a:custGeom>
              <a:avLst/>
              <a:gdLst>
                <a:gd name="connsiteX0" fmla="*/ 1213144 w 1227221"/>
                <a:gd name="connsiteY0" fmla="*/ 14077 h 1227221"/>
                <a:gd name="connsiteX1" fmla="*/ 1213144 w 1227221"/>
                <a:gd name="connsiteY1" fmla="*/ 1213144 h 1227221"/>
                <a:gd name="connsiteX2" fmla="*/ 14077 w 1227221"/>
                <a:gd name="connsiteY2" fmla="*/ 1213144 h 1227221"/>
                <a:gd name="connsiteX3" fmla="*/ 14077 w 1227221"/>
                <a:gd name="connsiteY3" fmla="*/ 14077 h 1227221"/>
                <a:gd name="connsiteX4" fmla="*/ 1213144 w 1227221"/>
                <a:gd name="connsiteY4" fmla="*/ 14077 h 1227221"/>
                <a:gd name="connsiteX5" fmla="*/ 1227221 w 1227221"/>
                <a:gd name="connsiteY5" fmla="*/ 0 h 1227221"/>
                <a:gd name="connsiteX6" fmla="*/ 0 w 1227221"/>
                <a:gd name="connsiteY6" fmla="*/ 0 h 1227221"/>
                <a:gd name="connsiteX7" fmla="*/ 0 w 1227221"/>
                <a:gd name="connsiteY7" fmla="*/ 1227221 h 1227221"/>
                <a:gd name="connsiteX8" fmla="*/ 1227221 w 1227221"/>
                <a:gd name="connsiteY8" fmla="*/ 1227221 h 1227221"/>
                <a:gd name="connsiteX9" fmla="*/ 1227221 w 1227221"/>
                <a:gd name="connsiteY9" fmla="*/ 0 h 1227221"/>
                <a:gd name="connsiteX10" fmla="*/ 1227221 w 1227221"/>
                <a:gd name="connsiteY10" fmla="*/ 0 h 1227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27221" h="1227221">
                  <a:moveTo>
                    <a:pt x="1213144" y="14077"/>
                  </a:moveTo>
                  <a:lnTo>
                    <a:pt x="1213144" y="1213144"/>
                  </a:lnTo>
                  <a:lnTo>
                    <a:pt x="14077" y="1213144"/>
                  </a:lnTo>
                  <a:lnTo>
                    <a:pt x="14077" y="14077"/>
                  </a:lnTo>
                  <a:lnTo>
                    <a:pt x="1213144" y="14077"/>
                  </a:lnTo>
                  <a:moveTo>
                    <a:pt x="1227221" y="0"/>
                  </a:moveTo>
                  <a:lnTo>
                    <a:pt x="0" y="0"/>
                  </a:lnTo>
                  <a:lnTo>
                    <a:pt x="0" y="1227221"/>
                  </a:lnTo>
                  <a:lnTo>
                    <a:pt x="1227221" y="1227221"/>
                  </a:lnTo>
                  <a:lnTo>
                    <a:pt x="1227221" y="0"/>
                  </a:lnTo>
                  <a:lnTo>
                    <a:pt x="1227221" y="0"/>
                  </a:lnTo>
                  <a:close/>
                </a:path>
              </a:pathLst>
            </a:custGeom>
            <a:solidFill>
              <a:srgbClr val="0078D4"/>
            </a:solidFill>
            <a:ln w="72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453BC34C-30D9-40CD-8569-50E9028349B8}"/>
                </a:ext>
              </a:extLst>
            </p:cNvPr>
            <p:cNvSpPr/>
            <p:nvPr/>
          </p:nvSpPr>
          <p:spPr>
            <a:xfrm>
              <a:off x="-3412778" y="5630201"/>
              <a:ext cx="1227221" cy="1227221"/>
            </a:xfrm>
            <a:custGeom>
              <a:avLst/>
              <a:gdLst>
                <a:gd name="connsiteX0" fmla="*/ 613611 w 1227221"/>
                <a:gd name="connsiteY0" fmla="*/ 14077 h 1227221"/>
                <a:gd name="connsiteX1" fmla="*/ 1213144 w 1227221"/>
                <a:gd name="connsiteY1" fmla="*/ 613611 h 1227221"/>
                <a:gd name="connsiteX2" fmla="*/ 613611 w 1227221"/>
                <a:gd name="connsiteY2" fmla="*/ 1213144 h 1227221"/>
                <a:gd name="connsiteX3" fmla="*/ 14077 w 1227221"/>
                <a:gd name="connsiteY3" fmla="*/ 613611 h 1227221"/>
                <a:gd name="connsiteX4" fmla="*/ 613611 w 1227221"/>
                <a:gd name="connsiteY4" fmla="*/ 14077 h 1227221"/>
                <a:gd name="connsiteX5" fmla="*/ 613611 w 1227221"/>
                <a:gd name="connsiteY5" fmla="*/ 0 h 1227221"/>
                <a:gd name="connsiteX6" fmla="*/ 0 w 1227221"/>
                <a:gd name="connsiteY6" fmla="*/ 613611 h 1227221"/>
                <a:gd name="connsiteX7" fmla="*/ 613611 w 1227221"/>
                <a:gd name="connsiteY7" fmla="*/ 1227221 h 1227221"/>
                <a:gd name="connsiteX8" fmla="*/ 1227221 w 1227221"/>
                <a:gd name="connsiteY8" fmla="*/ 613611 h 1227221"/>
                <a:gd name="connsiteX9" fmla="*/ 613611 w 1227221"/>
                <a:gd name="connsiteY9" fmla="*/ 0 h 1227221"/>
                <a:gd name="connsiteX10" fmla="*/ 613611 w 1227221"/>
                <a:gd name="connsiteY10" fmla="*/ 0 h 1227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27221" h="1227221">
                  <a:moveTo>
                    <a:pt x="613611" y="14077"/>
                  </a:moveTo>
                  <a:cubicBezTo>
                    <a:pt x="944166" y="14077"/>
                    <a:pt x="1213144" y="283055"/>
                    <a:pt x="1213144" y="613611"/>
                  </a:cubicBezTo>
                  <a:cubicBezTo>
                    <a:pt x="1213144" y="944166"/>
                    <a:pt x="944166" y="1213144"/>
                    <a:pt x="613611" y="1213144"/>
                  </a:cubicBezTo>
                  <a:cubicBezTo>
                    <a:pt x="283055" y="1213144"/>
                    <a:pt x="14077" y="944166"/>
                    <a:pt x="14077" y="613611"/>
                  </a:cubicBezTo>
                  <a:cubicBezTo>
                    <a:pt x="14077" y="283055"/>
                    <a:pt x="283055" y="14077"/>
                    <a:pt x="613611" y="14077"/>
                  </a:cubicBezTo>
                  <a:moveTo>
                    <a:pt x="613611" y="0"/>
                  </a:moveTo>
                  <a:cubicBezTo>
                    <a:pt x="274753" y="0"/>
                    <a:pt x="0" y="274753"/>
                    <a:pt x="0" y="613611"/>
                  </a:cubicBezTo>
                  <a:cubicBezTo>
                    <a:pt x="0" y="952468"/>
                    <a:pt x="274753" y="1227221"/>
                    <a:pt x="613611" y="1227221"/>
                  </a:cubicBezTo>
                  <a:cubicBezTo>
                    <a:pt x="952468" y="1227221"/>
                    <a:pt x="1227221" y="952468"/>
                    <a:pt x="1227221" y="613611"/>
                  </a:cubicBezTo>
                  <a:cubicBezTo>
                    <a:pt x="1227221" y="274753"/>
                    <a:pt x="952540" y="0"/>
                    <a:pt x="613611" y="0"/>
                  </a:cubicBezTo>
                  <a:lnTo>
                    <a:pt x="613611" y="0"/>
                  </a:lnTo>
                  <a:close/>
                </a:path>
              </a:pathLst>
            </a:custGeom>
            <a:solidFill>
              <a:srgbClr val="0078D4"/>
            </a:solidFill>
            <a:ln w="72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F377112D-4250-43E9-BD50-E3A88193A01B}"/>
                </a:ext>
              </a:extLst>
            </p:cNvPr>
            <p:cNvSpPr/>
            <p:nvPr/>
          </p:nvSpPr>
          <p:spPr>
            <a:xfrm>
              <a:off x="-2005228" y="5630201"/>
              <a:ext cx="1227221" cy="1227221"/>
            </a:xfrm>
            <a:custGeom>
              <a:avLst/>
              <a:gdLst>
                <a:gd name="connsiteX0" fmla="*/ 1213144 w 1227221"/>
                <a:gd name="connsiteY0" fmla="*/ 14077 h 1227221"/>
                <a:gd name="connsiteX1" fmla="*/ 1213144 w 1227221"/>
                <a:gd name="connsiteY1" fmla="*/ 1213144 h 1227221"/>
                <a:gd name="connsiteX2" fmla="*/ 14077 w 1227221"/>
                <a:gd name="connsiteY2" fmla="*/ 1213144 h 1227221"/>
                <a:gd name="connsiteX3" fmla="*/ 14077 w 1227221"/>
                <a:gd name="connsiteY3" fmla="*/ 14077 h 1227221"/>
                <a:gd name="connsiteX4" fmla="*/ 1213144 w 1227221"/>
                <a:gd name="connsiteY4" fmla="*/ 14077 h 1227221"/>
                <a:gd name="connsiteX5" fmla="*/ 1227221 w 1227221"/>
                <a:gd name="connsiteY5" fmla="*/ 0 h 1227221"/>
                <a:gd name="connsiteX6" fmla="*/ 0 w 1227221"/>
                <a:gd name="connsiteY6" fmla="*/ 0 h 1227221"/>
                <a:gd name="connsiteX7" fmla="*/ 0 w 1227221"/>
                <a:gd name="connsiteY7" fmla="*/ 1227221 h 1227221"/>
                <a:gd name="connsiteX8" fmla="*/ 1227221 w 1227221"/>
                <a:gd name="connsiteY8" fmla="*/ 1227221 h 1227221"/>
                <a:gd name="connsiteX9" fmla="*/ 1227221 w 1227221"/>
                <a:gd name="connsiteY9" fmla="*/ 0 h 1227221"/>
                <a:gd name="connsiteX10" fmla="*/ 1227221 w 1227221"/>
                <a:gd name="connsiteY10" fmla="*/ 0 h 1227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27221" h="1227221">
                  <a:moveTo>
                    <a:pt x="1213144" y="14077"/>
                  </a:moveTo>
                  <a:lnTo>
                    <a:pt x="1213144" y="1213144"/>
                  </a:lnTo>
                  <a:lnTo>
                    <a:pt x="14077" y="1213144"/>
                  </a:lnTo>
                  <a:lnTo>
                    <a:pt x="14077" y="14077"/>
                  </a:lnTo>
                  <a:lnTo>
                    <a:pt x="1213144" y="14077"/>
                  </a:lnTo>
                  <a:moveTo>
                    <a:pt x="1227221" y="0"/>
                  </a:moveTo>
                  <a:lnTo>
                    <a:pt x="0" y="0"/>
                  </a:lnTo>
                  <a:lnTo>
                    <a:pt x="0" y="1227221"/>
                  </a:lnTo>
                  <a:lnTo>
                    <a:pt x="1227221" y="1227221"/>
                  </a:lnTo>
                  <a:lnTo>
                    <a:pt x="1227221" y="0"/>
                  </a:lnTo>
                  <a:lnTo>
                    <a:pt x="1227221" y="0"/>
                  </a:lnTo>
                  <a:close/>
                </a:path>
              </a:pathLst>
            </a:custGeom>
            <a:solidFill>
              <a:srgbClr val="0078D4"/>
            </a:solidFill>
            <a:ln w="72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A5FF06BF-EAE1-450C-A685-3048EFC30770}"/>
                </a:ext>
              </a:extLst>
            </p:cNvPr>
            <p:cNvSpPr/>
            <p:nvPr/>
          </p:nvSpPr>
          <p:spPr>
            <a:xfrm>
              <a:off x="-2005228" y="5630201"/>
              <a:ext cx="1227221" cy="1227221"/>
            </a:xfrm>
            <a:custGeom>
              <a:avLst/>
              <a:gdLst>
                <a:gd name="connsiteX0" fmla="*/ 613611 w 1227221"/>
                <a:gd name="connsiteY0" fmla="*/ 14077 h 1227221"/>
                <a:gd name="connsiteX1" fmla="*/ 1213144 w 1227221"/>
                <a:gd name="connsiteY1" fmla="*/ 613611 h 1227221"/>
                <a:gd name="connsiteX2" fmla="*/ 613611 w 1227221"/>
                <a:gd name="connsiteY2" fmla="*/ 1213144 h 1227221"/>
                <a:gd name="connsiteX3" fmla="*/ 14077 w 1227221"/>
                <a:gd name="connsiteY3" fmla="*/ 613611 h 1227221"/>
                <a:gd name="connsiteX4" fmla="*/ 613611 w 1227221"/>
                <a:gd name="connsiteY4" fmla="*/ 14077 h 1227221"/>
                <a:gd name="connsiteX5" fmla="*/ 613611 w 1227221"/>
                <a:gd name="connsiteY5" fmla="*/ 0 h 1227221"/>
                <a:gd name="connsiteX6" fmla="*/ 0 w 1227221"/>
                <a:gd name="connsiteY6" fmla="*/ 613611 h 1227221"/>
                <a:gd name="connsiteX7" fmla="*/ 613611 w 1227221"/>
                <a:gd name="connsiteY7" fmla="*/ 1227221 h 1227221"/>
                <a:gd name="connsiteX8" fmla="*/ 1227221 w 1227221"/>
                <a:gd name="connsiteY8" fmla="*/ 613611 h 1227221"/>
                <a:gd name="connsiteX9" fmla="*/ 613611 w 1227221"/>
                <a:gd name="connsiteY9" fmla="*/ 0 h 1227221"/>
                <a:gd name="connsiteX10" fmla="*/ 613611 w 1227221"/>
                <a:gd name="connsiteY10" fmla="*/ 0 h 1227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27221" h="1227221">
                  <a:moveTo>
                    <a:pt x="613611" y="14077"/>
                  </a:moveTo>
                  <a:cubicBezTo>
                    <a:pt x="944166" y="14077"/>
                    <a:pt x="1213144" y="283055"/>
                    <a:pt x="1213144" y="613611"/>
                  </a:cubicBezTo>
                  <a:cubicBezTo>
                    <a:pt x="1213144" y="944166"/>
                    <a:pt x="944166" y="1213144"/>
                    <a:pt x="613611" y="1213144"/>
                  </a:cubicBezTo>
                  <a:cubicBezTo>
                    <a:pt x="283055" y="1213144"/>
                    <a:pt x="14077" y="944166"/>
                    <a:pt x="14077" y="613611"/>
                  </a:cubicBezTo>
                  <a:cubicBezTo>
                    <a:pt x="14077" y="283055"/>
                    <a:pt x="283055" y="14077"/>
                    <a:pt x="613611" y="14077"/>
                  </a:cubicBezTo>
                  <a:moveTo>
                    <a:pt x="613611" y="0"/>
                  </a:moveTo>
                  <a:cubicBezTo>
                    <a:pt x="274753" y="0"/>
                    <a:pt x="0" y="274753"/>
                    <a:pt x="0" y="613611"/>
                  </a:cubicBezTo>
                  <a:cubicBezTo>
                    <a:pt x="0" y="952468"/>
                    <a:pt x="274753" y="1227221"/>
                    <a:pt x="613611" y="1227221"/>
                  </a:cubicBezTo>
                  <a:cubicBezTo>
                    <a:pt x="952468" y="1227221"/>
                    <a:pt x="1227221" y="952468"/>
                    <a:pt x="1227221" y="613611"/>
                  </a:cubicBezTo>
                  <a:cubicBezTo>
                    <a:pt x="1227221" y="274753"/>
                    <a:pt x="952540" y="0"/>
                    <a:pt x="613611" y="0"/>
                  </a:cubicBezTo>
                  <a:lnTo>
                    <a:pt x="613611" y="0"/>
                  </a:lnTo>
                  <a:close/>
                </a:path>
              </a:pathLst>
            </a:custGeom>
            <a:solidFill>
              <a:srgbClr val="0078D4"/>
            </a:solidFill>
            <a:ln w="72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B298EF11-F529-45EE-AA85-98C51FC5C82F}"/>
                </a:ext>
              </a:extLst>
            </p:cNvPr>
            <p:cNvSpPr/>
            <p:nvPr/>
          </p:nvSpPr>
          <p:spPr>
            <a:xfrm>
              <a:off x="-597678" y="5630201"/>
              <a:ext cx="1227221" cy="1227221"/>
            </a:xfrm>
            <a:custGeom>
              <a:avLst/>
              <a:gdLst>
                <a:gd name="connsiteX0" fmla="*/ 1213216 w 1227221"/>
                <a:gd name="connsiteY0" fmla="*/ 14077 h 1227221"/>
                <a:gd name="connsiteX1" fmla="*/ 1213216 w 1227221"/>
                <a:gd name="connsiteY1" fmla="*/ 1213144 h 1227221"/>
                <a:gd name="connsiteX2" fmla="*/ 14149 w 1227221"/>
                <a:gd name="connsiteY2" fmla="*/ 1213144 h 1227221"/>
                <a:gd name="connsiteX3" fmla="*/ 14149 w 1227221"/>
                <a:gd name="connsiteY3" fmla="*/ 14077 h 1227221"/>
                <a:gd name="connsiteX4" fmla="*/ 1213216 w 1227221"/>
                <a:gd name="connsiteY4" fmla="*/ 14077 h 1227221"/>
                <a:gd name="connsiteX5" fmla="*/ 1227221 w 1227221"/>
                <a:gd name="connsiteY5" fmla="*/ 0 h 1227221"/>
                <a:gd name="connsiteX6" fmla="*/ 0 w 1227221"/>
                <a:gd name="connsiteY6" fmla="*/ 0 h 1227221"/>
                <a:gd name="connsiteX7" fmla="*/ 0 w 1227221"/>
                <a:gd name="connsiteY7" fmla="*/ 1227221 h 1227221"/>
                <a:gd name="connsiteX8" fmla="*/ 1227221 w 1227221"/>
                <a:gd name="connsiteY8" fmla="*/ 1227221 h 1227221"/>
                <a:gd name="connsiteX9" fmla="*/ 1227221 w 1227221"/>
                <a:gd name="connsiteY9" fmla="*/ 0 h 1227221"/>
                <a:gd name="connsiteX10" fmla="*/ 1227221 w 1227221"/>
                <a:gd name="connsiteY10" fmla="*/ 0 h 1227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27221" h="1227221">
                  <a:moveTo>
                    <a:pt x="1213216" y="14077"/>
                  </a:moveTo>
                  <a:lnTo>
                    <a:pt x="1213216" y="1213144"/>
                  </a:lnTo>
                  <a:lnTo>
                    <a:pt x="14149" y="1213144"/>
                  </a:lnTo>
                  <a:lnTo>
                    <a:pt x="14149" y="14077"/>
                  </a:lnTo>
                  <a:lnTo>
                    <a:pt x="1213216" y="14077"/>
                  </a:lnTo>
                  <a:moveTo>
                    <a:pt x="1227221" y="0"/>
                  </a:moveTo>
                  <a:lnTo>
                    <a:pt x="0" y="0"/>
                  </a:lnTo>
                  <a:lnTo>
                    <a:pt x="0" y="1227221"/>
                  </a:lnTo>
                  <a:lnTo>
                    <a:pt x="1227221" y="1227221"/>
                  </a:lnTo>
                  <a:lnTo>
                    <a:pt x="1227221" y="0"/>
                  </a:lnTo>
                  <a:lnTo>
                    <a:pt x="1227221" y="0"/>
                  </a:lnTo>
                  <a:close/>
                </a:path>
              </a:pathLst>
            </a:custGeom>
            <a:solidFill>
              <a:srgbClr val="0078D4"/>
            </a:solidFill>
            <a:ln w="72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EDB12714-FD91-48B4-B7E1-F071EE842EEC}"/>
                </a:ext>
              </a:extLst>
            </p:cNvPr>
            <p:cNvSpPr/>
            <p:nvPr/>
          </p:nvSpPr>
          <p:spPr>
            <a:xfrm>
              <a:off x="-597678" y="5630201"/>
              <a:ext cx="1227221" cy="1227221"/>
            </a:xfrm>
            <a:custGeom>
              <a:avLst/>
              <a:gdLst>
                <a:gd name="connsiteX0" fmla="*/ 613611 w 1227221"/>
                <a:gd name="connsiteY0" fmla="*/ 14077 h 1227221"/>
                <a:gd name="connsiteX1" fmla="*/ 1213144 w 1227221"/>
                <a:gd name="connsiteY1" fmla="*/ 613611 h 1227221"/>
                <a:gd name="connsiteX2" fmla="*/ 613611 w 1227221"/>
                <a:gd name="connsiteY2" fmla="*/ 1213144 h 1227221"/>
                <a:gd name="connsiteX3" fmla="*/ 14077 w 1227221"/>
                <a:gd name="connsiteY3" fmla="*/ 613611 h 1227221"/>
                <a:gd name="connsiteX4" fmla="*/ 613611 w 1227221"/>
                <a:gd name="connsiteY4" fmla="*/ 14077 h 1227221"/>
                <a:gd name="connsiteX5" fmla="*/ 613611 w 1227221"/>
                <a:gd name="connsiteY5" fmla="*/ 0 h 1227221"/>
                <a:gd name="connsiteX6" fmla="*/ 0 w 1227221"/>
                <a:gd name="connsiteY6" fmla="*/ 613611 h 1227221"/>
                <a:gd name="connsiteX7" fmla="*/ 613611 w 1227221"/>
                <a:gd name="connsiteY7" fmla="*/ 1227221 h 1227221"/>
                <a:gd name="connsiteX8" fmla="*/ 1227221 w 1227221"/>
                <a:gd name="connsiteY8" fmla="*/ 613611 h 1227221"/>
                <a:gd name="connsiteX9" fmla="*/ 613611 w 1227221"/>
                <a:gd name="connsiteY9" fmla="*/ 0 h 1227221"/>
                <a:gd name="connsiteX10" fmla="*/ 613611 w 1227221"/>
                <a:gd name="connsiteY10" fmla="*/ 0 h 1227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27221" h="1227221">
                  <a:moveTo>
                    <a:pt x="613611" y="14077"/>
                  </a:moveTo>
                  <a:cubicBezTo>
                    <a:pt x="944166" y="14077"/>
                    <a:pt x="1213144" y="283055"/>
                    <a:pt x="1213144" y="613611"/>
                  </a:cubicBezTo>
                  <a:cubicBezTo>
                    <a:pt x="1213144" y="944166"/>
                    <a:pt x="944166" y="1213144"/>
                    <a:pt x="613611" y="1213144"/>
                  </a:cubicBezTo>
                  <a:cubicBezTo>
                    <a:pt x="283055" y="1213144"/>
                    <a:pt x="14077" y="944166"/>
                    <a:pt x="14077" y="613611"/>
                  </a:cubicBezTo>
                  <a:cubicBezTo>
                    <a:pt x="14077" y="283055"/>
                    <a:pt x="283055" y="14077"/>
                    <a:pt x="613611" y="14077"/>
                  </a:cubicBezTo>
                  <a:moveTo>
                    <a:pt x="613611" y="0"/>
                  </a:moveTo>
                  <a:cubicBezTo>
                    <a:pt x="274753" y="0"/>
                    <a:pt x="0" y="274753"/>
                    <a:pt x="0" y="613611"/>
                  </a:cubicBezTo>
                  <a:cubicBezTo>
                    <a:pt x="0" y="952468"/>
                    <a:pt x="274753" y="1227221"/>
                    <a:pt x="613611" y="1227221"/>
                  </a:cubicBezTo>
                  <a:cubicBezTo>
                    <a:pt x="952468" y="1227221"/>
                    <a:pt x="1227221" y="952468"/>
                    <a:pt x="1227221" y="613611"/>
                  </a:cubicBezTo>
                  <a:cubicBezTo>
                    <a:pt x="1227221" y="274753"/>
                    <a:pt x="952540" y="0"/>
                    <a:pt x="613611" y="0"/>
                  </a:cubicBezTo>
                  <a:lnTo>
                    <a:pt x="613611" y="0"/>
                  </a:lnTo>
                  <a:close/>
                </a:path>
              </a:pathLst>
            </a:custGeom>
            <a:solidFill>
              <a:srgbClr val="0078D4"/>
            </a:solidFill>
            <a:ln w="72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3386560753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Dark-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77783" y="2002634"/>
            <a:ext cx="7366764" cy="2852737"/>
          </a:xfrm>
        </p:spPr>
        <p:txBody>
          <a:bodyPr anchor="ctr"/>
          <a:lstStyle>
            <a:lvl1pPr>
              <a:defRPr sz="360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54" name="Picture 53" descr="A picture containing device, fan, web&#10;&#10;Description automatically generated">
            <a:extLst>
              <a:ext uri="{FF2B5EF4-FFF2-40B4-BE49-F238E27FC236}">
                <a16:creationId xmlns:a16="http://schemas.microsoft.com/office/drawing/2014/main" id="{AFAF1DC2-7184-4C1A-9BAB-7BF2947CFD5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8484"/>
            <a:ext cx="3426940" cy="6849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118252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 Dark-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77783" y="2002634"/>
            <a:ext cx="7366764" cy="2852737"/>
          </a:xfrm>
        </p:spPr>
        <p:txBody>
          <a:bodyPr anchor="ctr"/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54" name="Picture 53" descr="A picture containing device, fan, web&#10;&#10;Description automatically generated">
            <a:extLst>
              <a:ext uri="{FF2B5EF4-FFF2-40B4-BE49-F238E27FC236}">
                <a16:creationId xmlns:a16="http://schemas.microsoft.com/office/drawing/2014/main" id="{AFAF1DC2-7184-4C1A-9BAB-7BF2947CFD5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8484"/>
            <a:ext cx="3426940" cy="6849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936275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pendi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57C5EDF-361A-4236-B112-44913FF709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369" y="2918699"/>
            <a:ext cx="11081177" cy="1020602"/>
          </a:xfrm>
        </p:spPr>
        <p:txBody>
          <a:bodyPr anchor="ctr"/>
          <a:lstStyle>
            <a:lvl1pPr>
              <a:defRPr sz="320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99270975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563369" y="1506067"/>
            <a:ext cx="11081177" cy="2396047"/>
          </a:xfrm>
          <a:prstGeom prst="rect">
            <a:avLst/>
          </a:prstGeom>
        </p:spPr>
        <p:txBody>
          <a:bodyPr/>
          <a:lstStyle>
            <a:lvl1pPr marL="283914" indent="-283914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58519" indent="-274606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2433" indent="-283914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5840" indent="-223409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89248" indent="-223409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5" y="6238878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15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>
          <a:xfrm>
            <a:off x="563369" y="473236"/>
            <a:ext cx="11081177" cy="1020602"/>
          </a:xfrm>
        </p:spPr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564735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ck Note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563369" y="1506067"/>
            <a:ext cx="11081177" cy="2396047"/>
          </a:xfrm>
          <a:prstGeom prst="rect">
            <a:avLst/>
          </a:prstGeom>
        </p:spPr>
        <p:txBody>
          <a:bodyPr/>
          <a:lstStyle>
            <a:lvl1pPr marL="283968" indent="-283968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58626" indent="-27465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2594" indent="-283968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6045" indent="-223452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89496" indent="-223452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4" y="6238878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16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>
          <a:xfrm>
            <a:off x="563369" y="473236"/>
            <a:ext cx="11081177" cy="1020602"/>
          </a:xfrm>
        </p:spPr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10388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ck Note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563369" y="1506067"/>
            <a:ext cx="11081177" cy="2396047"/>
          </a:xfrm>
          <a:prstGeom prst="rect">
            <a:avLst/>
          </a:prstGeom>
        </p:spPr>
        <p:txBody>
          <a:bodyPr/>
          <a:lstStyle>
            <a:lvl1pPr marL="284078" indent="-284078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58840" indent="-274764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2918" indent="-284078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6455" indent="-223537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89992" indent="-223537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238878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18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>
          <a:xfrm>
            <a:off x="563369" y="473236"/>
            <a:ext cx="11081177" cy="1020602"/>
          </a:xfrm>
        </p:spPr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381190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ck Note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563369" y="1506067"/>
            <a:ext cx="11081177" cy="2396047"/>
          </a:xfrm>
          <a:prstGeom prst="rect">
            <a:avLst/>
          </a:prstGeom>
        </p:spPr>
        <p:txBody>
          <a:bodyPr/>
          <a:lstStyle>
            <a:lvl1pPr marL="284023" indent="-28402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58733" indent="-274711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2756" indent="-28402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6250" indent="-223494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89744" indent="-223494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3" y="6238878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1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>
          <a:xfrm>
            <a:off x="563369" y="473236"/>
            <a:ext cx="11081177" cy="1020602"/>
          </a:xfrm>
        </p:spPr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809386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 White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820" y="2002633"/>
            <a:ext cx="6983226" cy="2852737"/>
          </a:xfrm>
        </p:spPr>
        <p:txBody>
          <a:bodyPr anchor="ctr"/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2A948CE4-0647-41F6-9B26-E3F7409C3BA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53448" y="0"/>
            <a:ext cx="4538552" cy="4576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200240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ullScreen-no lab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39072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B7A288-CDAC-4184-9F73-137C95F5E64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84200" y="1435100"/>
            <a:ext cx="5211763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EC22105-78D6-4753-94FA-3DA949361A9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89688" y="1435100"/>
            <a:ext cx="5219700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618897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F162D0-C151-4EFE-942A-95130CE497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553E14E-959B-4BDD-8C88-910487B337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FCF3AB-CFF4-47C4-BC19-7BE6D4948E5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EDADF3F-77DF-41C9-86B0-3F0CE4B8A579}" type="datetimeFigureOut">
              <a:rPr lang="en-US" smtClean="0"/>
              <a:t>12/8/2024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74FD8C-551D-4768-9430-4B5FE820E4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D7FAE5-DF98-45E4-8017-14FDD7FBF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38B-AEB9-4225-9074-6EE3B0E275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400236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BDBC305C-A9C3-4278-AFC0-C99DFD80A6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440495"/>
            <a:ext cx="11336039" cy="758022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51912246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 with sub-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3369" y="473236"/>
            <a:ext cx="11081177" cy="102060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0511ECA-E42E-4E41-86BD-D4D827D05FA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63369" y="1222805"/>
            <a:ext cx="11081177" cy="457200"/>
          </a:xfrm>
        </p:spPr>
        <p:txBody>
          <a:bodyPr anchor="ctr"/>
          <a:lstStyle>
            <a:lvl1pPr marL="0" indent="0">
              <a:buNone/>
              <a:defRPr sz="2200">
                <a:latin typeface="+mj-lt"/>
              </a:defRPr>
            </a:lvl1pPr>
          </a:lstStyle>
          <a:p>
            <a:pPr lvl="0"/>
            <a:r>
              <a:rPr lang="en-US"/>
              <a:t>Subheading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Microsoft Confidential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3668EBDF-6910-4128-87F9-14E83FC78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34142" y="6401594"/>
            <a:ext cx="366667" cy="365125"/>
          </a:xfrm>
        </p:spPr>
        <p:txBody>
          <a:bodyPr/>
          <a:lstStyle/>
          <a:p>
            <a:fld id="{7B76384A-BF72-4EC3-9EB1-950545506B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8679459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3369" y="473236"/>
            <a:ext cx="11081177" cy="102060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Microsoft Confidential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5098CE-1BC0-4F62-97B9-03F11A4C0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34142" y="6401594"/>
            <a:ext cx="366667" cy="365125"/>
          </a:xfrm>
        </p:spPr>
        <p:txBody>
          <a:bodyPr/>
          <a:lstStyle/>
          <a:p>
            <a:fld id="{7B76384A-BF72-4EC3-9EB1-950545506B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33478540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5CE1808-951C-4945-9FE9-8EF44C0008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269748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3369" y="473236"/>
            <a:ext cx="11081177" cy="102060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Microsoft Confidential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5098CE-1BC0-4F62-97B9-03F11A4C0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34142" y="6401594"/>
            <a:ext cx="366667" cy="365125"/>
          </a:xfrm>
        </p:spPr>
        <p:txBody>
          <a:bodyPr/>
          <a:lstStyle/>
          <a:p>
            <a:fld id="{7B76384A-BF72-4EC3-9EB1-950545506B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33341401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view down the corridor of a datacenter with the servers lining each side of the corridor">
            <a:extLst>
              <a:ext uri="{FF2B5EF4-FFF2-40B4-BE49-F238E27FC236}">
                <a16:creationId xmlns:a16="http://schemas.microsoft.com/office/drawing/2014/main" id="{DD26F874-FDD6-4BCF-AD7D-892EEAA3DAC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474" b="474"/>
          <a:stretch/>
        </p:blipFill>
        <p:spPr>
          <a:xfrm>
            <a:off x="0" y="0"/>
            <a:ext cx="12192000" cy="269748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3369" y="473236"/>
            <a:ext cx="11081177" cy="102060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Microsoft Confidential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5098CE-1BC0-4F62-97B9-03F11A4C0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34142" y="6401594"/>
            <a:ext cx="366667" cy="365125"/>
          </a:xfrm>
        </p:spPr>
        <p:txBody>
          <a:bodyPr/>
          <a:lstStyle/>
          <a:p>
            <a:fld id="{7B76384A-BF72-4EC3-9EB1-950545506B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37259124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D5D484C-BBB7-4131-8126-DFF6142224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1"/>
            <a:ext cx="428244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63369" y="2918699"/>
            <a:ext cx="2195071" cy="102060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Agenda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IN"/>
              <a:t>Microsoft Confidential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5098CE-1BC0-4F62-97B9-03F11A4C0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34142" y="6401594"/>
            <a:ext cx="366667" cy="365125"/>
          </a:xfrm>
        </p:spPr>
        <p:txBody>
          <a:bodyPr/>
          <a:lstStyle/>
          <a:p>
            <a:fld id="{7B76384A-BF72-4EC3-9EB1-950545506B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26332665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C6769F5-3E2E-4901-9352-0634EFF9E3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-1" y="1856689"/>
            <a:ext cx="12192001" cy="2760230"/>
          </a:xfrm>
          <a:prstGeom prst="rect">
            <a:avLst/>
          </a:prstGeom>
          <a:solidFill>
            <a:schemeClr val="accent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Title 35"/>
          <p:cNvSpPr>
            <a:spLocks noGrp="1"/>
          </p:cNvSpPr>
          <p:nvPr>
            <p:ph type="title" hasCustomPrompt="1"/>
          </p:nvPr>
        </p:nvSpPr>
        <p:spPr>
          <a:xfrm>
            <a:off x="4418548" y="1985151"/>
            <a:ext cx="5181463" cy="2503306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lang="en-US" sz="4705" spc="-49" baseline="0" dirty="0">
                <a:solidFill>
                  <a:srgbClr val="000000"/>
                </a:solidFill>
              </a:defRPr>
            </a:lvl1pPr>
          </a:lstStyle>
          <a:p>
            <a:pPr marL="0" lvl="0">
              <a:lnSpc>
                <a:spcPts val="5490"/>
              </a:lnSpc>
            </a:pPr>
            <a:r>
              <a:rPr lang="en-US"/>
              <a:t>Section title</a:t>
            </a:r>
          </a:p>
        </p:txBody>
      </p:sp>
      <p:pic>
        <p:nvPicPr>
          <p:cNvPr id="10" name="Picture 9" descr="Isometric graphic the illustrates Windows Servers moving to the cloud. There are also icons illustrating SQL servers and security. ">
            <a:extLst>
              <a:ext uri="{FF2B5EF4-FFF2-40B4-BE49-F238E27FC236}">
                <a16:creationId xmlns:a16="http://schemas.microsoft.com/office/drawing/2014/main" id="{9F088600-66E2-4E01-AEFB-21DA343E03F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-1"/>
            <a:ext cx="4196034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023482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ppendi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57C5EDF-361A-4236-B112-44913FF709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369" y="2918699"/>
            <a:ext cx="11081177" cy="1020602"/>
          </a:xfrm>
        </p:spPr>
        <p:txBody>
          <a:bodyPr anchor="ctr"/>
          <a:lstStyle>
            <a:lvl1pPr>
              <a:defRPr sz="32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23442532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3C370E04-F3D7-44F1-9863-6604D12FE0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68979" y="3201255"/>
            <a:ext cx="3199543" cy="455490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 algn="r">
              <a:lnSpc>
                <a:spcPct val="100000"/>
              </a:lnSpc>
              <a:spcAft>
                <a:spcPts val="1274"/>
              </a:spcAft>
              <a:defRPr sz="2549" spc="-49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Thank you.</a:t>
            </a:r>
          </a:p>
        </p:txBody>
      </p:sp>
      <p:pic>
        <p:nvPicPr>
          <p:cNvPr id="7" name="Picture 6" descr="Isometric graphic that illustrates Windows Server and SQL Server data moving to the cloud. There are also icons representing cost, efficiency, security, and innovation.">
            <a:extLst>
              <a:ext uri="{FF2B5EF4-FFF2-40B4-BE49-F238E27FC236}">
                <a16:creationId xmlns:a16="http://schemas.microsoft.com/office/drawing/2014/main" id="{4C33D0B9-7E9A-4819-8071-7D05C8B8B1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434"/>
          <a:stretch/>
        </p:blipFill>
        <p:spPr>
          <a:xfrm>
            <a:off x="0" y="1"/>
            <a:ext cx="7012356" cy="6857999"/>
          </a:xfrm>
          <a:prstGeom prst="rect">
            <a:avLst/>
          </a:prstGeom>
        </p:spPr>
      </p:pic>
      <p:pic>
        <p:nvPicPr>
          <p:cNvPr id="8" name="Picture 7" descr="Microsoft Azure logo">
            <a:extLst>
              <a:ext uri="{FF2B5EF4-FFF2-40B4-BE49-F238E27FC236}">
                <a16:creationId xmlns:a16="http://schemas.microsoft.com/office/drawing/2014/main" id="{79B2AB3F-EF11-40F8-9310-83B2BDFC31B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2848" y="439310"/>
            <a:ext cx="1335673" cy="190278"/>
          </a:xfrm>
          <a:prstGeom prst="rect">
            <a:avLst/>
          </a:prstGeom>
        </p:spPr>
      </p:pic>
      <p:sp>
        <p:nvSpPr>
          <p:cNvPr id="5" name="Text Box 3">
            <a:extLst>
              <a:ext uri="{FF2B5EF4-FFF2-40B4-BE49-F238E27FC236}">
                <a16:creationId xmlns:a16="http://schemas.microsoft.com/office/drawing/2014/main" id="{0AFD6FAE-B215-4CF5-A1C7-AE7803BB4E41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9043770" y="6451197"/>
            <a:ext cx="2324752" cy="105619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algn="r" defTabSz="913924" eaLnBrk="0" hangingPunct="0"/>
            <a:r>
              <a:rPr lang="en-US" sz="686">
                <a:solidFill>
                  <a:schemeClr val="bg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14804303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8631937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B0862DF-6BE9-486E-95C4-B4510DC18941}"/>
              </a:ext>
            </a:extLst>
          </p:cNvPr>
          <p:cNvSpPr/>
          <p:nvPr userDrawn="1"/>
        </p:nvSpPr>
        <p:spPr bwMode="auto">
          <a:xfrm>
            <a:off x="9427896" y="168934"/>
            <a:ext cx="87580" cy="941726"/>
          </a:xfrm>
          <a:prstGeom prst="rect">
            <a:avLst/>
          </a:prstGeom>
          <a:solidFill>
            <a:srgbClr val="50E6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34042966-43EB-44C3-ABFC-FC903789C1E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515475" y="168934"/>
            <a:ext cx="2676525" cy="941726"/>
          </a:xfrm>
          <a:solidFill>
            <a:srgbClr val="243A5E"/>
          </a:solidFill>
          <a:effectLst>
            <a:outerShdw blurRad="88900" dist="38100" dir="2700000" sx="101000" sy="101000" algn="ctr" rotWithShape="0">
              <a:srgbClr val="000000">
                <a:alpha val="15000"/>
              </a:srgbClr>
            </a:outerShdw>
          </a:effectLst>
        </p:spPr>
        <p:txBody>
          <a:bodyPr wrap="square" lIns="182880" rIns="548640" anchor="ctr" anchorCtr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lang="en-US" sz="1200" smtClean="0">
                <a:solidFill>
                  <a:schemeClr val="bg1"/>
                </a:solidFill>
                <a:latin typeface="Segoe UI Semibold"/>
                <a:cs typeface="Segoe UI Semilight" panose="020B0402040204020203" pitchFamily="34" charset="0"/>
              </a:defRPr>
            </a:lvl1pPr>
            <a:lvl2pPr marL="228583" indent="0">
              <a:buNone/>
              <a:defRPr lang="en-US" sz="1765" smtClean="0">
                <a:solidFill>
                  <a:schemeClr val="bg1"/>
                </a:solidFill>
              </a:defRPr>
            </a:lvl2pPr>
            <a:lvl3pPr marL="714342" indent="0">
              <a:buNone/>
              <a:defRPr lang="en-US" sz="1765" smtClean="0">
                <a:solidFill>
                  <a:schemeClr val="bg1"/>
                </a:solidFill>
              </a:defRPr>
            </a:lvl3pPr>
            <a:lvl4pPr marL="1190575" indent="0">
              <a:buNone/>
              <a:defRPr lang="en-US" sz="1765" smtClean="0">
                <a:solidFill>
                  <a:schemeClr val="bg1"/>
                </a:solidFill>
              </a:defRPr>
            </a:lvl4pPr>
            <a:lvl5pPr marL="1660459" indent="0">
              <a:buNone/>
              <a:defRPr lang="en-US" sz="1765">
                <a:solidFill>
                  <a:schemeClr val="bg1"/>
                </a:solidFill>
              </a:defRPr>
            </a:lvl5pPr>
          </a:lstStyle>
          <a:p>
            <a:pPr marL="0" lvl="0" defTabSz="932563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1928518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ypography 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53821" y="1122364"/>
            <a:ext cx="6827265" cy="2576513"/>
          </a:xfrm>
        </p:spPr>
        <p:txBody>
          <a:bodyPr rIns="0" anchor="b"/>
          <a:lstStyle>
            <a:lvl1pPr algn="r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53821" y="3698876"/>
            <a:ext cx="6827265" cy="1558924"/>
          </a:xfrm>
        </p:spPr>
        <p:txBody>
          <a:bodyPr/>
          <a:lstStyle>
            <a:lvl1pPr marL="0" indent="0" algn="r">
              <a:lnSpc>
                <a:spcPct val="100000"/>
              </a:lnSpc>
              <a:buNone/>
              <a:defRPr sz="2394">
                <a:solidFill>
                  <a:schemeClr val="accent1"/>
                </a:solidFill>
              </a:defRPr>
            </a:lvl1pPr>
            <a:lvl2pPr marL="456057" indent="0" algn="ctr">
              <a:buNone/>
              <a:defRPr sz="1995"/>
            </a:lvl2pPr>
            <a:lvl3pPr marL="912114" indent="0" algn="ctr">
              <a:buNone/>
              <a:defRPr sz="1795"/>
            </a:lvl3pPr>
            <a:lvl4pPr marL="1368171" indent="0" algn="ctr">
              <a:buNone/>
              <a:defRPr sz="1596"/>
            </a:lvl4pPr>
            <a:lvl5pPr marL="1824228" indent="0" algn="ctr">
              <a:buNone/>
              <a:defRPr sz="1596"/>
            </a:lvl5pPr>
            <a:lvl6pPr marL="2280285" indent="0" algn="ctr">
              <a:buNone/>
              <a:defRPr sz="1596"/>
            </a:lvl6pPr>
            <a:lvl7pPr marL="2736342" indent="0" algn="ctr">
              <a:buNone/>
              <a:defRPr sz="1596"/>
            </a:lvl7pPr>
            <a:lvl8pPr marL="3192399" indent="0" algn="ctr">
              <a:buNone/>
              <a:defRPr sz="1596"/>
            </a:lvl8pPr>
            <a:lvl9pPr marL="3648456" indent="0" algn="ctr">
              <a:buNone/>
              <a:defRPr sz="1596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9E3574D-8ABD-40DE-BC1F-304019D0DB5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486120" y="1122364"/>
            <a:ext cx="4158426" cy="4135437"/>
          </a:xfrm>
        </p:spPr>
        <p:txBody>
          <a:bodyPr rIns="0" anchor="ctr"/>
          <a:lstStyle>
            <a:lvl1pPr marL="0" indent="0" algn="l">
              <a:buNone/>
              <a:defRPr>
                <a:solidFill>
                  <a:schemeClr val="accent3"/>
                </a:solidFill>
                <a:latin typeface="+mj-lt"/>
              </a:defRPr>
            </a:lvl1pPr>
            <a:lvl2pPr marL="456057" indent="0">
              <a:buNone/>
              <a:defRPr/>
            </a:lvl2pPr>
            <a:lvl3pPr marL="912114" indent="0">
              <a:buNone/>
              <a:defRPr/>
            </a:lvl3pPr>
            <a:lvl4pPr marL="1368171" indent="0">
              <a:buNone/>
              <a:defRPr/>
            </a:lvl4pPr>
            <a:lvl5pPr marL="1824228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17" name="Picture 16" descr="Microsoft Logo">
            <a:extLst>
              <a:ext uri="{FF2B5EF4-FFF2-40B4-BE49-F238E27FC236}">
                <a16:creationId xmlns:a16="http://schemas.microsoft.com/office/drawing/2014/main" id="{F67DC6E5-FF0C-43C0-8784-C454EE2B630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3148" t="30000" r="13148" b="30000"/>
          <a:stretch/>
        </p:blipFill>
        <p:spPr>
          <a:xfrm>
            <a:off x="508101" y="516813"/>
            <a:ext cx="1899819" cy="462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358397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 White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73769" y="2002633"/>
            <a:ext cx="6070778" cy="2852737"/>
          </a:xfrm>
        </p:spPr>
        <p:txBody>
          <a:bodyPr anchor="ctr"/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44" name="Picture 143">
            <a:extLst>
              <a:ext uri="{FF2B5EF4-FFF2-40B4-BE49-F238E27FC236}">
                <a16:creationId xmlns:a16="http://schemas.microsoft.com/office/drawing/2014/main" id="{0394E794-0F10-4266-9308-5D306AF015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"/>
          <a:stretch/>
        </p:blipFill>
        <p:spPr>
          <a:xfrm>
            <a:off x="0" y="2223209"/>
            <a:ext cx="4659879" cy="4634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111877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Header White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820" y="2002633"/>
            <a:ext cx="6983226" cy="2852737"/>
          </a:xfrm>
        </p:spPr>
        <p:txBody>
          <a:bodyPr anchor="ctr"/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2A948CE4-0647-41F6-9B26-E3F7409C3B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53448" y="0"/>
            <a:ext cx="4538552" cy="4576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890625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Header White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820" y="2002633"/>
            <a:ext cx="11061918" cy="2852737"/>
          </a:xfrm>
        </p:spPr>
        <p:txBody>
          <a:bodyPr anchor="ctr"/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41530828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 White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73769" y="2002633"/>
            <a:ext cx="6070778" cy="2852737"/>
          </a:xfrm>
        </p:spPr>
        <p:txBody>
          <a:bodyPr anchor="ctr"/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246BA875-901F-4C49-806B-4B55D5E19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913716"/>
            <a:ext cx="4956478" cy="4944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765919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Header Dark-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77783" y="2002633"/>
            <a:ext cx="7366764" cy="2852737"/>
          </a:xfrm>
        </p:spPr>
        <p:txBody>
          <a:bodyPr anchor="ctr"/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AFAF1DC2-7184-4C1A-9BAB-7BF2947CFD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8484"/>
            <a:ext cx="3426940" cy="6849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304766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3523" cy="2052030"/>
          </a:xfrm>
        </p:spPr>
        <p:txBody>
          <a:bodyPr>
            <a:spAutoFit/>
          </a:bodyPr>
          <a:lstStyle>
            <a:lvl1pPr>
              <a:defRPr sz="392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0451341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Header Dark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205C5AC-0ECB-4F30-8FB2-6E1918CCD5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820" y="2002634"/>
            <a:ext cx="6983226" cy="2852737"/>
          </a:xfrm>
        </p:spPr>
        <p:txBody>
          <a:bodyPr anchor="ctr"/>
          <a:lstStyle>
            <a:lvl1pPr>
              <a:defRPr sz="360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41053897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6" hidden="1"/>
          <p:cNvSpPr txBox="1">
            <a:spLocks/>
          </p:cNvSpPr>
          <p:nvPr userDrawn="1"/>
        </p:nvSpPr>
        <p:spPr>
          <a:xfrm>
            <a:off x="10529457" y="6553200"/>
            <a:ext cx="1663691" cy="3048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800">
                <a:solidFill>
                  <a:srgbClr val="666666"/>
                </a:solidFill>
              </a:rPr>
              <a:t>MICROSOFT CONFIDENTIAL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76FA948-653B-4CA7-915C-E0E626C88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380340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hdr="0"/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0.xml"/><Relationship Id="rId18" Type="http://schemas.openxmlformats.org/officeDocument/2006/relationships/slideLayout" Target="../slideLayouts/slideLayout55.xml"/><Relationship Id="rId26" Type="http://schemas.openxmlformats.org/officeDocument/2006/relationships/slideLayout" Target="../slideLayouts/slideLayout63.xml"/><Relationship Id="rId39" Type="http://schemas.openxmlformats.org/officeDocument/2006/relationships/slideLayout" Target="../slideLayouts/slideLayout76.xml"/><Relationship Id="rId21" Type="http://schemas.openxmlformats.org/officeDocument/2006/relationships/slideLayout" Target="../slideLayouts/slideLayout58.xml"/><Relationship Id="rId34" Type="http://schemas.openxmlformats.org/officeDocument/2006/relationships/slideLayout" Target="../slideLayouts/slideLayout71.xml"/><Relationship Id="rId42" Type="http://schemas.openxmlformats.org/officeDocument/2006/relationships/slideLayout" Target="../slideLayouts/slideLayout79.xml"/><Relationship Id="rId47" Type="http://schemas.openxmlformats.org/officeDocument/2006/relationships/slideLayout" Target="../slideLayouts/slideLayout84.xml"/><Relationship Id="rId50" Type="http://schemas.openxmlformats.org/officeDocument/2006/relationships/slideLayout" Target="../slideLayouts/slideLayout87.xml"/><Relationship Id="rId55" Type="http://schemas.openxmlformats.org/officeDocument/2006/relationships/slideLayout" Target="../slideLayouts/slideLayout92.xml"/><Relationship Id="rId7" Type="http://schemas.openxmlformats.org/officeDocument/2006/relationships/slideLayout" Target="../slideLayouts/slideLayout44.xml"/><Relationship Id="rId2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53.xml"/><Relationship Id="rId29" Type="http://schemas.openxmlformats.org/officeDocument/2006/relationships/slideLayout" Target="../slideLayouts/slideLayout66.xml"/><Relationship Id="rId11" Type="http://schemas.openxmlformats.org/officeDocument/2006/relationships/slideLayout" Target="../slideLayouts/slideLayout48.xml"/><Relationship Id="rId24" Type="http://schemas.openxmlformats.org/officeDocument/2006/relationships/slideLayout" Target="../slideLayouts/slideLayout61.xml"/><Relationship Id="rId32" Type="http://schemas.openxmlformats.org/officeDocument/2006/relationships/slideLayout" Target="../slideLayouts/slideLayout69.xml"/><Relationship Id="rId37" Type="http://schemas.openxmlformats.org/officeDocument/2006/relationships/slideLayout" Target="../slideLayouts/slideLayout74.xml"/><Relationship Id="rId40" Type="http://schemas.openxmlformats.org/officeDocument/2006/relationships/slideLayout" Target="../slideLayouts/slideLayout77.xml"/><Relationship Id="rId45" Type="http://schemas.openxmlformats.org/officeDocument/2006/relationships/slideLayout" Target="../slideLayouts/slideLayout82.xml"/><Relationship Id="rId53" Type="http://schemas.openxmlformats.org/officeDocument/2006/relationships/slideLayout" Target="../slideLayouts/slideLayout90.xml"/><Relationship Id="rId58" Type="http://schemas.openxmlformats.org/officeDocument/2006/relationships/slideLayout" Target="../slideLayouts/slideLayout95.xml"/><Relationship Id="rId5" Type="http://schemas.openxmlformats.org/officeDocument/2006/relationships/slideLayout" Target="../slideLayouts/slideLayout42.xml"/><Relationship Id="rId61" Type="http://schemas.openxmlformats.org/officeDocument/2006/relationships/slideLayout" Target="../slideLayouts/slideLayout98.xml"/><Relationship Id="rId19" Type="http://schemas.openxmlformats.org/officeDocument/2006/relationships/slideLayout" Target="../slideLayouts/slideLayout56.xml"/><Relationship Id="rId14" Type="http://schemas.openxmlformats.org/officeDocument/2006/relationships/slideLayout" Target="../slideLayouts/slideLayout51.xml"/><Relationship Id="rId22" Type="http://schemas.openxmlformats.org/officeDocument/2006/relationships/slideLayout" Target="../slideLayouts/slideLayout59.xml"/><Relationship Id="rId27" Type="http://schemas.openxmlformats.org/officeDocument/2006/relationships/slideLayout" Target="../slideLayouts/slideLayout64.xml"/><Relationship Id="rId30" Type="http://schemas.openxmlformats.org/officeDocument/2006/relationships/slideLayout" Target="../slideLayouts/slideLayout67.xml"/><Relationship Id="rId35" Type="http://schemas.openxmlformats.org/officeDocument/2006/relationships/slideLayout" Target="../slideLayouts/slideLayout72.xml"/><Relationship Id="rId43" Type="http://schemas.openxmlformats.org/officeDocument/2006/relationships/slideLayout" Target="../slideLayouts/slideLayout80.xml"/><Relationship Id="rId48" Type="http://schemas.openxmlformats.org/officeDocument/2006/relationships/slideLayout" Target="../slideLayouts/slideLayout85.xml"/><Relationship Id="rId56" Type="http://schemas.openxmlformats.org/officeDocument/2006/relationships/slideLayout" Target="../slideLayouts/slideLayout93.xml"/><Relationship Id="rId8" Type="http://schemas.openxmlformats.org/officeDocument/2006/relationships/slideLayout" Target="../slideLayouts/slideLayout45.xml"/><Relationship Id="rId51" Type="http://schemas.openxmlformats.org/officeDocument/2006/relationships/slideLayout" Target="../slideLayouts/slideLayout88.xml"/><Relationship Id="rId3" Type="http://schemas.openxmlformats.org/officeDocument/2006/relationships/slideLayout" Target="../slideLayouts/slideLayout40.xml"/><Relationship Id="rId12" Type="http://schemas.openxmlformats.org/officeDocument/2006/relationships/slideLayout" Target="../slideLayouts/slideLayout49.xml"/><Relationship Id="rId17" Type="http://schemas.openxmlformats.org/officeDocument/2006/relationships/slideLayout" Target="../slideLayouts/slideLayout54.xml"/><Relationship Id="rId25" Type="http://schemas.openxmlformats.org/officeDocument/2006/relationships/slideLayout" Target="../slideLayouts/slideLayout62.xml"/><Relationship Id="rId33" Type="http://schemas.openxmlformats.org/officeDocument/2006/relationships/slideLayout" Target="../slideLayouts/slideLayout70.xml"/><Relationship Id="rId38" Type="http://schemas.openxmlformats.org/officeDocument/2006/relationships/slideLayout" Target="../slideLayouts/slideLayout75.xml"/><Relationship Id="rId46" Type="http://schemas.openxmlformats.org/officeDocument/2006/relationships/slideLayout" Target="../slideLayouts/slideLayout83.xml"/><Relationship Id="rId59" Type="http://schemas.openxmlformats.org/officeDocument/2006/relationships/slideLayout" Target="../slideLayouts/slideLayout96.xml"/><Relationship Id="rId20" Type="http://schemas.openxmlformats.org/officeDocument/2006/relationships/slideLayout" Target="../slideLayouts/slideLayout57.xml"/><Relationship Id="rId41" Type="http://schemas.openxmlformats.org/officeDocument/2006/relationships/slideLayout" Target="../slideLayouts/slideLayout78.xml"/><Relationship Id="rId54" Type="http://schemas.openxmlformats.org/officeDocument/2006/relationships/slideLayout" Target="../slideLayouts/slideLayout91.xml"/><Relationship Id="rId62" Type="http://schemas.openxmlformats.org/officeDocument/2006/relationships/theme" Target="../theme/theme2.xml"/><Relationship Id="rId1" Type="http://schemas.openxmlformats.org/officeDocument/2006/relationships/slideLayout" Target="../slideLayouts/slideLayout38.xml"/><Relationship Id="rId6" Type="http://schemas.openxmlformats.org/officeDocument/2006/relationships/slideLayout" Target="../slideLayouts/slideLayout43.xml"/><Relationship Id="rId15" Type="http://schemas.openxmlformats.org/officeDocument/2006/relationships/slideLayout" Target="../slideLayouts/slideLayout52.xml"/><Relationship Id="rId23" Type="http://schemas.openxmlformats.org/officeDocument/2006/relationships/slideLayout" Target="../slideLayouts/slideLayout60.xml"/><Relationship Id="rId28" Type="http://schemas.openxmlformats.org/officeDocument/2006/relationships/slideLayout" Target="../slideLayouts/slideLayout65.xml"/><Relationship Id="rId36" Type="http://schemas.openxmlformats.org/officeDocument/2006/relationships/slideLayout" Target="../slideLayouts/slideLayout73.xml"/><Relationship Id="rId49" Type="http://schemas.openxmlformats.org/officeDocument/2006/relationships/slideLayout" Target="../slideLayouts/slideLayout86.xml"/><Relationship Id="rId57" Type="http://schemas.openxmlformats.org/officeDocument/2006/relationships/slideLayout" Target="../slideLayouts/slideLayout94.xml"/><Relationship Id="rId10" Type="http://schemas.openxmlformats.org/officeDocument/2006/relationships/slideLayout" Target="../slideLayouts/slideLayout47.xml"/><Relationship Id="rId31" Type="http://schemas.openxmlformats.org/officeDocument/2006/relationships/slideLayout" Target="../slideLayouts/slideLayout68.xml"/><Relationship Id="rId44" Type="http://schemas.openxmlformats.org/officeDocument/2006/relationships/slideLayout" Target="../slideLayouts/slideLayout81.xml"/><Relationship Id="rId52" Type="http://schemas.openxmlformats.org/officeDocument/2006/relationships/slideLayout" Target="../slideLayouts/slideLayout89.xml"/><Relationship Id="rId60" Type="http://schemas.openxmlformats.org/officeDocument/2006/relationships/slideLayout" Target="../slideLayouts/slideLayout97.xml"/><Relationship Id="rId4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chemeClr val="accent1">
                <a:lumMod val="50000"/>
              </a:schemeClr>
            </a:gs>
            <a:gs pos="48000">
              <a:schemeClr val="accent5">
                <a:lumMod val="97000"/>
                <a:lumOff val="3000"/>
              </a:schemeClr>
            </a:gs>
            <a:gs pos="100000">
              <a:schemeClr val="accent5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00782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3" r:id="rId1"/>
    <p:sldLayoutId id="2147483914" r:id="rId2"/>
    <p:sldLayoutId id="2147483915" r:id="rId3"/>
    <p:sldLayoutId id="2147483916" r:id="rId4"/>
    <p:sldLayoutId id="2147483917" r:id="rId5"/>
    <p:sldLayoutId id="2147483918" r:id="rId6"/>
    <p:sldLayoutId id="2147483919" r:id="rId7"/>
    <p:sldLayoutId id="2147483920" r:id="rId8"/>
    <p:sldLayoutId id="2147483921" r:id="rId9"/>
    <p:sldLayoutId id="2147483922" r:id="rId10"/>
    <p:sldLayoutId id="2147483923" r:id="rId11"/>
    <p:sldLayoutId id="2147483924" r:id="rId12"/>
    <p:sldLayoutId id="2147483925" r:id="rId13"/>
    <p:sldLayoutId id="2147483926" r:id="rId14"/>
    <p:sldLayoutId id="2147483927" r:id="rId15"/>
    <p:sldLayoutId id="2147483928" r:id="rId16"/>
    <p:sldLayoutId id="2147483929" r:id="rId17"/>
    <p:sldLayoutId id="2147483930" r:id="rId18"/>
    <p:sldLayoutId id="2147483931" r:id="rId19"/>
    <p:sldLayoutId id="2147483932" r:id="rId20"/>
    <p:sldLayoutId id="2147483933" r:id="rId21"/>
    <p:sldLayoutId id="2147483934" r:id="rId22"/>
    <p:sldLayoutId id="2147483935" r:id="rId23"/>
    <p:sldLayoutId id="2147483936" r:id="rId24"/>
    <p:sldLayoutId id="2147483937" r:id="rId25"/>
    <p:sldLayoutId id="2147483938" r:id="rId26"/>
    <p:sldLayoutId id="2147483939" r:id="rId27"/>
    <p:sldLayoutId id="2147483940" r:id="rId28"/>
    <p:sldLayoutId id="2147483941" r:id="rId29"/>
    <p:sldLayoutId id="2147483942" r:id="rId30"/>
    <p:sldLayoutId id="2147483943" r:id="rId31"/>
    <p:sldLayoutId id="2147483944" r:id="rId32"/>
    <p:sldLayoutId id="2147483945" r:id="rId33"/>
    <p:sldLayoutId id="2147483946" r:id="rId34"/>
    <p:sldLayoutId id="2147483947" r:id="rId35"/>
    <p:sldLayoutId id="2147483948" r:id="rId36"/>
    <p:sldLayoutId id="2147483949" r:id="rId37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12/8/2024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70223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54" r:id="rId1"/>
    <p:sldLayoutId id="2147484055" r:id="rId2"/>
    <p:sldLayoutId id="2147484056" r:id="rId3"/>
    <p:sldLayoutId id="2147484057" r:id="rId4"/>
    <p:sldLayoutId id="2147484058" r:id="rId5"/>
    <p:sldLayoutId id="2147484059" r:id="rId6"/>
    <p:sldLayoutId id="2147484060" r:id="rId7"/>
    <p:sldLayoutId id="2147484061" r:id="rId8"/>
    <p:sldLayoutId id="2147484062" r:id="rId9"/>
    <p:sldLayoutId id="2147484063" r:id="rId10"/>
    <p:sldLayoutId id="2147484064" r:id="rId11"/>
    <p:sldLayoutId id="2147484065" r:id="rId12"/>
    <p:sldLayoutId id="2147484066" r:id="rId13"/>
    <p:sldLayoutId id="2147484067" r:id="rId14"/>
    <p:sldLayoutId id="2147484068" r:id="rId15"/>
    <p:sldLayoutId id="2147484069" r:id="rId16"/>
    <p:sldLayoutId id="2147484070" r:id="rId17"/>
    <p:sldLayoutId id="2147484071" r:id="rId18"/>
    <p:sldLayoutId id="2147483668" r:id="rId19"/>
    <p:sldLayoutId id="2147483669" r:id="rId20"/>
    <p:sldLayoutId id="2147483677" r:id="rId21"/>
    <p:sldLayoutId id="2147483678" r:id="rId22"/>
    <p:sldLayoutId id="2147483686" r:id="rId23"/>
    <p:sldLayoutId id="2147483687" r:id="rId24"/>
    <p:sldLayoutId id="2147483695" r:id="rId25"/>
    <p:sldLayoutId id="2147483696" r:id="rId26"/>
    <p:sldLayoutId id="2147483698" r:id="rId27"/>
    <p:sldLayoutId id="2147483703" r:id="rId28"/>
    <p:sldLayoutId id="2147483704" r:id="rId29"/>
    <p:sldLayoutId id="2147483705" r:id="rId30"/>
    <p:sldLayoutId id="2147483706" r:id="rId31"/>
    <p:sldLayoutId id="2147483707" r:id="rId32"/>
    <p:sldLayoutId id="2147483708" r:id="rId33"/>
    <p:sldLayoutId id="2147483709" r:id="rId34"/>
    <p:sldLayoutId id="2147483710" r:id="rId35"/>
    <p:sldLayoutId id="2147483713" r:id="rId36"/>
    <p:sldLayoutId id="2147483714" r:id="rId37"/>
    <p:sldLayoutId id="2147483715" r:id="rId38"/>
    <p:sldLayoutId id="2147483716" r:id="rId39"/>
    <p:sldLayoutId id="2147483717" r:id="rId40"/>
    <p:sldLayoutId id="2147483720" r:id="rId41"/>
    <p:sldLayoutId id="2147483722" r:id="rId42"/>
    <p:sldLayoutId id="2147483723" r:id="rId43"/>
    <p:sldLayoutId id="2147483725" r:id="rId44"/>
    <p:sldLayoutId id="2147483726" r:id="rId45"/>
    <p:sldLayoutId id="2147483727" r:id="rId46"/>
    <p:sldLayoutId id="2147483728" r:id="rId47"/>
    <p:sldLayoutId id="2147483729" r:id="rId48"/>
    <p:sldLayoutId id="2147483730" r:id="rId49"/>
    <p:sldLayoutId id="2147483731" r:id="rId50"/>
    <p:sldLayoutId id="2147483732" r:id="rId51"/>
    <p:sldLayoutId id="2147483733" r:id="rId52"/>
    <p:sldLayoutId id="2147483734" r:id="rId53"/>
    <p:sldLayoutId id="2147483735" r:id="rId54"/>
    <p:sldLayoutId id="2147483736" r:id="rId55"/>
    <p:sldLayoutId id="2147483737" r:id="rId56"/>
    <p:sldLayoutId id="2147483738" r:id="rId57"/>
    <p:sldLayoutId id="2147483739" r:id="rId58"/>
    <p:sldLayoutId id="2147483740" r:id="rId59"/>
    <p:sldLayoutId id="2147483742" r:id="rId60"/>
    <p:sldLayoutId id="2147483743" r:id="rId61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photos.onedrive.com/share/24DFC31DEBD79D09!308534?cid=24DFC31DEBD79D09&amp;resId=24DFC31DEBD79D09!308534&amp;authkey=!ACB8dLJryKvm6Hw&amp;ithint=video&amp;e=2CCS12" TargetMode="External"/><Relationship Id="rId2" Type="http://schemas.openxmlformats.org/officeDocument/2006/relationships/hyperlink" Target="https://photos.onedrive.com/share/24DFC31DEBD79D09!303070?cid=24DFC31DEBD79D09&amp;resId=24DFC31DEBD79D09!303070&amp;authkey=!ANwjibHxeUGL8S0&amp;ithint=video&amp;e=vOWIaf" TargetMode="External"/><Relationship Id="rId1" Type="http://schemas.openxmlformats.org/officeDocument/2006/relationships/slideLayout" Target="../slideLayouts/slideLayout55.xml"/><Relationship Id="rId6" Type="http://schemas.openxmlformats.org/officeDocument/2006/relationships/image" Target="../media/image50.png"/><Relationship Id="rId5" Type="http://schemas.openxmlformats.org/officeDocument/2006/relationships/image" Target="../media/image22.png"/><Relationship Id="rId4" Type="http://schemas.openxmlformats.org/officeDocument/2006/relationships/hyperlink" Target="https://photos.onedrive.com/share/24DFC31DEBD79D09!308535?cid=24DFC31DEBD79D09&amp;resId=24DFC31DEBD79D09!308535&amp;authkey=!AJY4Qw2CA3xltHE&amp;ithint=video&amp;e=iJDbrY" TargetMode="Externa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5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photos.onedrive.com/share/24DFC31DEBD79D09!308536?cid=24DFC31DEBD79D09&amp;resId=24DFC31DEBD79D09!308536&amp;authkey=!ADuKv3G5KUpKYVo&amp;ithint=video&amp;e=bMGqeJ" TargetMode="External"/><Relationship Id="rId2" Type="http://schemas.openxmlformats.org/officeDocument/2006/relationships/hyperlink" Target="https://photos.onedrive.com/share/24DFC31DEBD79D09!301047?cid=24DFC31DEBD79D09&amp;resId=24DFC31DEBD79D09!301047&amp;authkey=!AFVtBOVyaAv3TUA&amp;ithint=video&amp;e=1dFT2e" TargetMode="External"/><Relationship Id="rId1" Type="http://schemas.openxmlformats.org/officeDocument/2006/relationships/slideLayout" Target="../slideLayouts/slideLayout55.xml"/><Relationship Id="rId6" Type="http://schemas.openxmlformats.org/officeDocument/2006/relationships/image" Target="../media/image52.png"/><Relationship Id="rId5" Type="http://schemas.openxmlformats.org/officeDocument/2006/relationships/image" Target="../media/image22.png"/><Relationship Id="rId4" Type="http://schemas.openxmlformats.org/officeDocument/2006/relationships/hyperlink" Target="https://photos.onedrive.com/share/24DFC31DEBD79D09!308537?cid=24DFC31DEBD79D09&amp;resId=24DFC31DEBD79D09!308537&amp;authkey=!AK5uLtV_Z_aonyI&amp;ithint=video&amp;e=A9USNQ" TargetMode="Externa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diagramLayout" Target="../diagrams/layout5.xml"/><Relationship Id="rId7" Type="http://schemas.openxmlformats.org/officeDocument/2006/relationships/image" Target="../media/image53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55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10" Type="http://schemas.openxmlformats.org/officeDocument/2006/relationships/image" Target="../media/image55.png"/><Relationship Id="rId4" Type="http://schemas.openxmlformats.org/officeDocument/2006/relationships/diagramQuickStyle" Target="../diagrams/quickStyle5.xml"/><Relationship Id="rId9" Type="http://schemas.openxmlformats.org/officeDocument/2006/relationships/image" Target="../media/image5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5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5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svg"/><Relationship Id="rId7" Type="http://schemas.openxmlformats.org/officeDocument/2006/relationships/image" Target="../media/image31.svg"/><Relationship Id="rId12" Type="http://schemas.openxmlformats.org/officeDocument/2006/relationships/image" Target="../media/image22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5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sv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5.xml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5.xml"/><Relationship Id="rId5" Type="http://schemas.openxmlformats.org/officeDocument/2006/relationships/image" Target="../media/image25.png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22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54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photos.onedrive.com/share/24DFC31DEBD79D09!308534?cid=24DFC31DEBD79D09&amp;resId=24DFC31DEBD79D09!308534&amp;authkey=!ACB8dLJryKvm6Hw&amp;ithint=video&amp;e=2CCS12" TargetMode="External"/><Relationship Id="rId2" Type="http://schemas.openxmlformats.org/officeDocument/2006/relationships/hyperlink" Target="https://photos.onedrive.com/share/24DFC31DEBD79D09!303070?cid=24DFC31DEBD79D09&amp;resId=24DFC31DEBD79D09!303070&amp;authkey=!ANwjibHxeUGL8S0&amp;ithint=video&amp;e=vOWIaf" TargetMode="External"/><Relationship Id="rId1" Type="http://schemas.openxmlformats.org/officeDocument/2006/relationships/slideLayout" Target="../slideLayouts/slideLayout55.xml"/><Relationship Id="rId6" Type="http://schemas.openxmlformats.org/officeDocument/2006/relationships/image" Target="../media/image22.png"/><Relationship Id="rId5" Type="http://schemas.openxmlformats.org/officeDocument/2006/relationships/image" Target="../media/image48.png"/><Relationship Id="rId4" Type="http://schemas.openxmlformats.org/officeDocument/2006/relationships/hyperlink" Target="https://photos.onedrive.com/share/24DFC31DEBD79D09!308535?cid=24DFC31DEBD79D09&amp;resId=24DFC31DEBD79D09!308535&amp;authkey=!AJY4Qw2CA3xltHE&amp;ithint=video&amp;e=iJDbrY" TargetMode="Externa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diagramLayout" Target="../diagrams/layout3.xml"/><Relationship Id="rId7" Type="http://schemas.openxmlformats.org/officeDocument/2006/relationships/image" Target="../media/image22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55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6CC33B2B-B475-4189-BA8F-3CF8248DC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2" name="Freeform 14">
              <a:extLst>
                <a:ext uri="{FF2B5EF4-FFF2-40B4-BE49-F238E27FC236}">
                  <a16:creationId xmlns:a16="http://schemas.microsoft.com/office/drawing/2014/main" id="{A59AAC92-4932-4D74-A545-BA3EEE56D4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8446528-FA87-4017-B061-CF7EE79FA2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4D4B4D0-2493-42A2-AEEB-9970A64E8B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23">
              <a:extLst>
                <a:ext uri="{FF2B5EF4-FFF2-40B4-BE49-F238E27FC236}">
                  <a16:creationId xmlns:a16="http://schemas.microsoft.com/office/drawing/2014/main" id="{676E13B7-7CB7-4489-914B-4012EE6EBF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" name="Rectangle 25">
              <a:extLst>
                <a:ext uri="{FF2B5EF4-FFF2-40B4-BE49-F238E27FC236}">
                  <a16:creationId xmlns:a16="http://schemas.microsoft.com/office/drawing/2014/main" id="{F2159841-C096-430C-B748-E8D2A5C994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B4F167EF-5A0C-487E-8776-97310E39E0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8" name="Rectangle 27">
              <a:extLst>
                <a:ext uri="{FF2B5EF4-FFF2-40B4-BE49-F238E27FC236}">
                  <a16:creationId xmlns:a16="http://schemas.microsoft.com/office/drawing/2014/main" id="{9D8C053F-F025-4CB6-94C4-2841A20D68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9" name="Rectangle 28">
              <a:extLst>
                <a:ext uri="{FF2B5EF4-FFF2-40B4-BE49-F238E27FC236}">
                  <a16:creationId xmlns:a16="http://schemas.microsoft.com/office/drawing/2014/main" id="{78581BD0-3E75-48CB-A2A3-44DB1ACB66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0" name="Rectangle 29">
              <a:extLst>
                <a:ext uri="{FF2B5EF4-FFF2-40B4-BE49-F238E27FC236}">
                  <a16:creationId xmlns:a16="http://schemas.microsoft.com/office/drawing/2014/main" id="{E90D466A-AB95-4676-82CB-3BEC98AFF8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3AFED863-874C-49D9-AE2F-B9DFF00D56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DF31D9E-C0C5-1EBC-A16C-35562A62B5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423" y="1722427"/>
            <a:ext cx="5392390" cy="2328409"/>
          </a:xfrm>
          <a:prstGeom prst="ellipse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400" dirty="0">
                <a:solidFill>
                  <a:schemeClr val="tx1"/>
                </a:solidFill>
              </a:rPr>
              <a:t>RoboMate</a:t>
            </a:r>
            <a:br>
              <a:rPr lang="en-US" sz="3400" dirty="0">
                <a:solidFill>
                  <a:schemeClr val="tx1"/>
                </a:solidFill>
              </a:rPr>
            </a:br>
            <a:r>
              <a:rPr lang="en-US" sz="3400" dirty="0">
                <a:solidFill>
                  <a:schemeClr val="tx1"/>
                </a:solidFill>
              </a:rPr>
              <a:t>Cloud Automation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833615-134C-4D5F-5225-0CC7358CD647}"/>
              </a:ext>
            </a:extLst>
          </p:cNvPr>
          <p:cNvSpPr txBox="1"/>
          <p:nvPr/>
        </p:nvSpPr>
        <p:spPr>
          <a:xfrm>
            <a:off x="1820949" y="4050836"/>
            <a:ext cx="4410720" cy="109689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R="0" lvl="0" defTabSz="457200" fontAlgn="auto">
              <a:spcBef>
                <a:spcPts val="1000"/>
              </a:spcBef>
              <a:buClr>
                <a:schemeClr val="accent1"/>
              </a:buClr>
              <a:buSzPct val="80000"/>
              <a:tabLst/>
              <a:defRPr/>
            </a:pPr>
            <a:r>
              <a:rPr kumimoji="0" lang="en-US" b="0" i="0" u="none" strike="noStrike" cap="none" spc="0" normalizeH="0" baseline="0" noProof="0" dirty="0">
                <a:ln>
                  <a:noFill/>
                </a:ln>
                <a:effectLst/>
                <a:uLnTx/>
                <a:uFillTx/>
              </a:rPr>
              <a:t>Developed By : Marco Fekry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F8D9F04-FB82-36EF-B1EA-2DE08929A7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999" y="447467"/>
            <a:ext cx="1956620" cy="1740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7532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F75063-03A1-4698-C3A5-1EB5FD2F89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94593-76C3-A312-0567-82943A2F58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230" y="548640"/>
            <a:ext cx="11516008" cy="11887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z="3600" dirty="0">
                <a:solidFill>
                  <a:schemeClr val="tx1"/>
                </a:solidFill>
              </a:rPr>
              <a:t>RoboMate Cloud Automation - Reports</a:t>
            </a:r>
            <a:endParaRPr lang="en-US" sz="4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245C7C-C064-F5A3-764A-5555EEF69FC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00580" y="1901714"/>
            <a:ext cx="8276026" cy="3458424"/>
          </a:xfrm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pPr defTabSz="914400" fontAlgn="base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defRPr/>
            </a:pPr>
            <a:r>
              <a:rPr lang="en-US" sz="1800" dirty="0">
                <a:solidFill>
                  <a:schemeClr val="tx1"/>
                </a:solidFill>
              </a:rPr>
              <a:t>RoboMate Cloud Automation provides a comprehensive range of reports in its assessments, helping you gain visibility across all cloud environments.</a:t>
            </a:r>
          </a:p>
          <a:p>
            <a:pPr defTabSz="914400" fontAlgn="base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defRPr/>
            </a:pPr>
            <a:endParaRPr lang="en-US" sz="1800" dirty="0">
              <a:solidFill>
                <a:schemeClr val="tx1"/>
              </a:solidFill>
            </a:endParaRPr>
          </a:p>
          <a:p>
            <a:pPr defTabSz="914400" fontAlgn="base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defRPr/>
            </a:pPr>
            <a:r>
              <a:rPr lang="en-US" sz="1800" dirty="0">
                <a:solidFill>
                  <a:schemeClr val="tx1"/>
                </a:solidFill>
              </a:rPr>
              <a:t>Report types include:</a:t>
            </a:r>
            <a:endParaRPr lang="ar-EG" sz="1800" dirty="0">
              <a:solidFill>
                <a:schemeClr val="tx1"/>
              </a:solidFill>
            </a:endParaRPr>
          </a:p>
          <a:p>
            <a:pPr marL="0" indent="0" defTabSz="914400" fontAlgn="base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None/>
              <a:defRPr/>
            </a:pPr>
            <a:endParaRPr lang="en-US" sz="1800" dirty="0">
              <a:solidFill>
                <a:schemeClr val="tx1"/>
              </a:solidFill>
            </a:endParaRPr>
          </a:p>
          <a:p>
            <a:pPr defTabSz="914400" fontAlgn="base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defRPr/>
            </a:pPr>
            <a:r>
              <a:rPr lang="en-US" sz="1800" dirty="0">
                <a:solidFill>
                  <a:schemeClr val="tx1"/>
                </a:solidFill>
              </a:rPr>
              <a:t>- Resources Inventory.</a:t>
            </a:r>
          </a:p>
          <a:p>
            <a:pPr defTabSz="914400" fontAlgn="base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defRPr/>
            </a:pPr>
            <a:r>
              <a:rPr lang="en-US" sz="1800" dirty="0">
                <a:solidFill>
                  <a:schemeClr val="tx1"/>
                </a:solidFill>
              </a:rPr>
              <a:t>- Cost Optimization.</a:t>
            </a:r>
          </a:p>
          <a:p>
            <a:pPr defTabSz="914400" fontAlgn="base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defRPr/>
            </a:pPr>
            <a:r>
              <a:rPr lang="en-US" sz="1800" dirty="0">
                <a:solidFill>
                  <a:schemeClr val="tx1"/>
                </a:solidFill>
              </a:rPr>
              <a:t>- Business Continuity.</a:t>
            </a:r>
          </a:p>
          <a:p>
            <a:pPr defTabSz="914400" fontAlgn="base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defRPr/>
            </a:pPr>
            <a:r>
              <a:rPr lang="en-US" sz="1800" dirty="0">
                <a:solidFill>
                  <a:schemeClr val="tx1"/>
                </a:solidFill>
              </a:rPr>
              <a:t>- Cloud Native Security.</a:t>
            </a:r>
          </a:p>
          <a:p>
            <a:pPr defTabSz="914400" fontAlgn="base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defRPr/>
            </a:pPr>
            <a:r>
              <a:rPr lang="en-US" sz="1800" dirty="0">
                <a:solidFill>
                  <a:schemeClr val="tx1"/>
                </a:solidFill>
              </a:rPr>
              <a:t>- Security Compliance.</a:t>
            </a:r>
          </a:p>
          <a:p>
            <a:pPr defTabSz="914400" fontAlgn="base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defRPr/>
            </a:pPr>
            <a:endParaRPr lang="en-US" sz="1800" dirty="0">
              <a:solidFill>
                <a:schemeClr val="tx1"/>
              </a:solidFill>
            </a:endParaRPr>
          </a:p>
          <a:p>
            <a:pPr defTabSz="914400" fontAlgn="base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defRPr/>
            </a:pPr>
            <a:r>
              <a:rPr lang="en-US" sz="1800" dirty="0">
                <a:solidFill>
                  <a:schemeClr val="tx1"/>
                </a:solidFill>
              </a:rPr>
              <a:t>These assessments are available across all cloud environments.</a:t>
            </a:r>
          </a:p>
          <a:p>
            <a:pPr marL="0" marR="0" lvl="0" indent="0" defTabSz="914400" fontAlgn="auto"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endParaRPr lang="en-US" sz="17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285750" indent="-228600" defTabSz="914400">
              <a:spcBef>
                <a:spcPts val="0"/>
              </a:spcBef>
              <a:defRPr/>
            </a:pPr>
            <a:r>
              <a:rPr kumimoji="0" lang="en-US" sz="1700" b="0" i="0" u="none" strike="noStrike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</a:rPr>
              <a:t>You can watch the following demonstration videos</a:t>
            </a:r>
            <a:r>
              <a:rPr kumimoji="0" lang="ar-EG" sz="1700" b="0" i="0" u="none" strike="noStrike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</a:rPr>
              <a:t> </a:t>
            </a:r>
            <a:r>
              <a:rPr lang="en-US" sz="1700" b="1" dirty="0">
                <a:solidFill>
                  <a:schemeClr val="accent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Azure</a:t>
            </a:r>
            <a:r>
              <a:rPr lang="ar-EG" sz="1700" b="1" dirty="0"/>
              <a:t> </a:t>
            </a:r>
            <a:r>
              <a:rPr lang="en-US" sz="1700" b="1" dirty="0"/>
              <a:t>,</a:t>
            </a:r>
            <a:r>
              <a:rPr lang="en-US" sz="1700" b="1" u="sng" dirty="0">
                <a:solidFill>
                  <a:schemeClr val="accent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AWS</a:t>
            </a:r>
            <a:r>
              <a:rPr lang="en-US" sz="1700" b="1" dirty="0"/>
              <a:t>,</a:t>
            </a:r>
            <a:r>
              <a:rPr lang="ar-EG" sz="1700" b="1" dirty="0"/>
              <a:t> </a:t>
            </a:r>
            <a:r>
              <a:rPr lang="en-US" sz="1700" b="1" u="sng" dirty="0">
                <a:solidFill>
                  <a:schemeClr val="accent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OCI</a:t>
            </a:r>
            <a:endParaRPr lang="en-US" sz="1700" b="1" u="sng" dirty="0">
              <a:solidFill>
                <a:schemeClr val="accent1"/>
              </a:solidFill>
            </a:endParaRPr>
          </a:p>
          <a:p>
            <a:pPr marL="285750" marR="0" lvl="0" indent="-228600" defTabSz="914400" fontAlgn="auto"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sz="1700" b="0" i="0" u="none" strike="noStrike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</a:endParaRPr>
          </a:p>
          <a:p>
            <a:pPr indent="-228600" defTabSz="914400"/>
            <a:endParaRPr lang="en-US" sz="17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5A51495-777C-48BD-7D97-813E2AD57D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06388"/>
            <a:ext cx="957534" cy="851612"/>
          </a:xfrm>
          <a:prstGeom prst="rect">
            <a:avLst/>
          </a:prstGeom>
        </p:spPr>
      </p:pic>
      <p:pic>
        <p:nvPicPr>
          <p:cNvPr id="12" name="Picture 11" descr="A box with a diagram&#10;&#10;Description automatically generated">
            <a:extLst>
              <a:ext uri="{FF2B5EF4-FFF2-40B4-BE49-F238E27FC236}">
                <a16:creationId xmlns:a16="http://schemas.microsoft.com/office/drawing/2014/main" id="{8E525D38-7198-E342-D272-3B4B7E1C160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7050" y="2513206"/>
            <a:ext cx="5314950" cy="301128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0488417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4D6C2F-1F0A-8AA0-7DCB-A28E008B0F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4F838F1-A08E-3EE9-9C62-95EA5D9B23BD}"/>
              </a:ext>
            </a:extLst>
          </p:cNvPr>
          <p:cNvSpPr txBox="1"/>
          <p:nvPr/>
        </p:nvSpPr>
        <p:spPr>
          <a:xfrm>
            <a:off x="1582986" y="252172"/>
            <a:ext cx="8604228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RoboMate Azure Security Assessment Report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7CE4C8-11C9-C5AB-2776-22AC5A1CB2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3539" y="1174848"/>
            <a:ext cx="10393294" cy="567974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aphicFrame>
        <p:nvGraphicFramePr>
          <p:cNvPr id="3" name="Content Placeholder 2">
            <a:extLst>
              <a:ext uri="{FF2B5EF4-FFF2-40B4-BE49-F238E27FC236}">
                <a16:creationId xmlns:a16="http://schemas.microsoft.com/office/drawing/2014/main" id="{43BBA4E2-EC3A-626E-553E-8021820A09E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66826801"/>
              </p:ext>
            </p:extLst>
          </p:nvPr>
        </p:nvGraphicFramePr>
        <p:xfrm>
          <a:off x="-2874038" y="1383067"/>
          <a:ext cx="8241792" cy="48164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70C534D3-1592-E0AF-5A71-07F863E6EBA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781" y="6002983"/>
            <a:ext cx="957534" cy="851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040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2F8BED-1F7C-60F9-704B-7CBB04F424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9784B4-2AE1-DC8F-9E0E-BEC6FCAC3F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230" y="548640"/>
            <a:ext cx="11516008" cy="11887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fr-FR" dirty="0" err="1">
                <a:solidFill>
                  <a:schemeClr val="tx1"/>
                </a:solidFill>
              </a:rPr>
              <a:t>RoboMate</a:t>
            </a:r>
            <a:r>
              <a:rPr lang="fr-FR" dirty="0">
                <a:solidFill>
                  <a:schemeClr val="tx1"/>
                </a:solidFill>
              </a:rPr>
              <a:t> Cloud Automation - Automation Profile</a:t>
            </a:r>
            <a:endParaRPr lang="en-US" sz="4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033748-6C34-A314-9621-7E03ED58FE2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44611" y="2063586"/>
            <a:ext cx="8472227" cy="3569426"/>
          </a:xfr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defTabSz="914400" fontAlgn="base">
              <a:spcBef>
                <a:spcPts val="0"/>
              </a:spcBef>
              <a:spcAft>
                <a:spcPct val="0"/>
              </a:spcAft>
              <a:defRPr/>
            </a:pPr>
            <a:r>
              <a:rPr lang="en-US" sz="1700" dirty="0">
                <a:solidFill>
                  <a:schemeClr val="tx1"/>
                </a:solidFill>
              </a:rPr>
              <a:t>Use RoboMate Cloud Automation for Azure, AWS, or OCI to deploy a wide range of automation profiles, including:</a:t>
            </a:r>
          </a:p>
          <a:p>
            <a:pPr defTabSz="914400" fontAlgn="base">
              <a:spcBef>
                <a:spcPts val="0"/>
              </a:spcBef>
              <a:spcAft>
                <a:spcPct val="0"/>
              </a:spcAft>
              <a:defRPr/>
            </a:pPr>
            <a:endParaRPr lang="en-US" sz="1700" dirty="0">
              <a:solidFill>
                <a:schemeClr val="tx1"/>
              </a:solidFill>
            </a:endParaRPr>
          </a:p>
          <a:p>
            <a:pPr defTabSz="914400" fontAlgn="base">
              <a:spcBef>
                <a:spcPts val="0"/>
              </a:spcBef>
              <a:spcAft>
                <a:spcPct val="0"/>
              </a:spcAft>
              <a:defRPr/>
            </a:pPr>
            <a:r>
              <a:rPr lang="en-US" sz="1700" dirty="0">
                <a:solidFill>
                  <a:schemeClr val="tx1"/>
                </a:solidFill>
              </a:rPr>
              <a:t>- Complex Workloads Automation Deployments.</a:t>
            </a:r>
            <a:endParaRPr lang="ar-EG" sz="1700" dirty="0">
              <a:solidFill>
                <a:schemeClr val="tx1"/>
              </a:solidFill>
            </a:endParaRPr>
          </a:p>
          <a:p>
            <a:pPr marL="0" indent="0" defTabSz="914400" fontAlgn="base">
              <a:spcBef>
                <a:spcPts val="0"/>
              </a:spcBef>
              <a:spcAft>
                <a:spcPct val="0"/>
              </a:spcAft>
              <a:buNone/>
              <a:defRPr/>
            </a:pPr>
            <a:endParaRPr lang="en-US" sz="1700" dirty="0">
              <a:solidFill>
                <a:schemeClr val="tx1"/>
              </a:solidFill>
            </a:endParaRPr>
          </a:p>
          <a:p>
            <a:pPr defTabSz="914400" fontAlgn="base">
              <a:spcBef>
                <a:spcPts val="0"/>
              </a:spcBef>
              <a:spcAft>
                <a:spcPct val="0"/>
              </a:spcAft>
              <a:defRPr/>
            </a:pPr>
            <a:r>
              <a:rPr lang="en-US" sz="1700" dirty="0">
                <a:solidFill>
                  <a:schemeClr val="tx1"/>
                </a:solidFill>
              </a:rPr>
              <a:t>- Landing Zones and Full Environmental Architecture Deployments.</a:t>
            </a:r>
            <a:endParaRPr lang="ar-EG" sz="1700" dirty="0">
              <a:solidFill>
                <a:schemeClr val="tx1"/>
              </a:solidFill>
            </a:endParaRPr>
          </a:p>
          <a:p>
            <a:pPr marL="0" indent="0" defTabSz="914400" fontAlgn="base">
              <a:spcBef>
                <a:spcPts val="0"/>
              </a:spcBef>
              <a:spcAft>
                <a:spcPct val="0"/>
              </a:spcAft>
              <a:buNone/>
              <a:defRPr/>
            </a:pPr>
            <a:endParaRPr lang="en-US" sz="1700" dirty="0">
              <a:solidFill>
                <a:schemeClr val="tx1"/>
              </a:solidFill>
            </a:endParaRPr>
          </a:p>
          <a:p>
            <a:pPr defTabSz="914400" fontAlgn="base">
              <a:spcBef>
                <a:spcPts val="0"/>
              </a:spcBef>
              <a:spcAft>
                <a:spcPct val="0"/>
              </a:spcAft>
              <a:defRPr/>
            </a:pPr>
            <a:r>
              <a:rPr lang="en-US" sz="1700" dirty="0">
                <a:solidFill>
                  <a:schemeClr val="tx1"/>
                </a:solidFill>
              </a:rPr>
              <a:t>- Monitoring and Audit Deployments.</a:t>
            </a:r>
            <a:endParaRPr lang="ar-EG" sz="1700" dirty="0">
              <a:solidFill>
                <a:schemeClr val="tx1"/>
              </a:solidFill>
            </a:endParaRPr>
          </a:p>
          <a:p>
            <a:pPr marL="0" indent="0" defTabSz="914400" fontAlgn="base">
              <a:spcBef>
                <a:spcPts val="0"/>
              </a:spcBef>
              <a:spcAft>
                <a:spcPct val="0"/>
              </a:spcAft>
              <a:buNone/>
              <a:defRPr/>
            </a:pPr>
            <a:endParaRPr lang="en-US" sz="1700" dirty="0">
              <a:solidFill>
                <a:schemeClr val="tx1"/>
              </a:solidFill>
            </a:endParaRPr>
          </a:p>
          <a:p>
            <a:pPr defTabSz="914400" fontAlgn="base">
              <a:spcBef>
                <a:spcPts val="0"/>
              </a:spcBef>
              <a:spcAft>
                <a:spcPct val="0"/>
              </a:spcAft>
              <a:defRPr/>
            </a:pPr>
            <a:r>
              <a:rPr lang="en-US" sz="1700" dirty="0">
                <a:solidFill>
                  <a:schemeClr val="tx1"/>
                </a:solidFill>
              </a:rPr>
              <a:t>- Resource Migration Across the Same Cloud Providers.</a:t>
            </a:r>
            <a:endParaRPr lang="ar-EG" sz="1700" dirty="0">
              <a:solidFill>
                <a:schemeClr val="tx1"/>
              </a:solidFill>
            </a:endParaRPr>
          </a:p>
          <a:p>
            <a:pPr marL="0" indent="0" defTabSz="914400" fontAlgn="base">
              <a:spcBef>
                <a:spcPts val="0"/>
              </a:spcBef>
              <a:spcAft>
                <a:spcPct val="0"/>
              </a:spcAft>
              <a:buNone/>
              <a:defRPr/>
            </a:pPr>
            <a:endParaRPr lang="en-US" sz="1700" dirty="0">
              <a:solidFill>
                <a:schemeClr val="tx1"/>
              </a:solidFill>
            </a:endParaRPr>
          </a:p>
          <a:p>
            <a:pPr defTabSz="914400" fontAlgn="base">
              <a:spcBef>
                <a:spcPts val="0"/>
              </a:spcBef>
              <a:spcAft>
                <a:spcPct val="0"/>
              </a:spcAft>
              <a:defRPr/>
            </a:pPr>
            <a:r>
              <a:rPr lang="en-US" sz="1700" dirty="0">
                <a:solidFill>
                  <a:schemeClr val="tx1"/>
                </a:solidFill>
              </a:rPr>
              <a:t>- Security Hardening Deployment Plan Using Cloud-Native Security Frameworks.</a:t>
            </a:r>
          </a:p>
          <a:p>
            <a:pPr marL="0" marR="0" lvl="0" indent="0" defTabSz="914400" fontAlgn="auto"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endParaRPr lang="en-US" sz="17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285750" indent="-228600" defTabSz="914400">
              <a:spcBef>
                <a:spcPts val="0"/>
              </a:spcBef>
              <a:defRPr/>
            </a:pPr>
            <a:r>
              <a:rPr kumimoji="0" lang="en-US" sz="1700" b="0" i="0" u="none" strike="noStrike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</a:rPr>
              <a:t>can watch the following demonstration videos</a:t>
            </a:r>
            <a:r>
              <a:rPr kumimoji="0" lang="ar-EG" sz="1700" b="0" i="0" u="none" strike="noStrike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</a:rPr>
              <a:t> </a:t>
            </a:r>
            <a:r>
              <a:rPr lang="en-US" sz="1700" b="1" dirty="0">
                <a:solidFill>
                  <a:schemeClr val="accent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Azure</a:t>
            </a:r>
            <a:r>
              <a:rPr lang="ar-EG" sz="1700" b="1" dirty="0"/>
              <a:t> </a:t>
            </a:r>
            <a:r>
              <a:rPr lang="en-US" sz="1700" b="1" dirty="0"/>
              <a:t>,</a:t>
            </a:r>
            <a:r>
              <a:rPr lang="en-US" sz="1700" b="1" u="sng" dirty="0">
                <a:solidFill>
                  <a:schemeClr val="accent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AWS</a:t>
            </a:r>
            <a:r>
              <a:rPr lang="en-US" sz="1700" b="1" dirty="0"/>
              <a:t>,</a:t>
            </a:r>
            <a:r>
              <a:rPr lang="ar-EG" sz="1700" b="1" dirty="0"/>
              <a:t> </a:t>
            </a:r>
            <a:r>
              <a:rPr lang="en-US" sz="1700" b="1" u="sng" dirty="0">
                <a:solidFill>
                  <a:schemeClr val="accent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OCI</a:t>
            </a:r>
            <a:endParaRPr lang="en-US" sz="1700" b="1" u="sng" dirty="0">
              <a:solidFill>
                <a:schemeClr val="accent1"/>
              </a:solidFill>
            </a:endParaRPr>
          </a:p>
          <a:p>
            <a:pPr marL="57150" marR="0" lvl="0" indent="0" defTabSz="914400" fontAlgn="auto"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endParaRPr kumimoji="0" lang="en-US" sz="1700" b="0" i="0" u="none" strike="noStrike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</a:endParaRPr>
          </a:p>
          <a:p>
            <a:pPr indent="-228600" defTabSz="914400"/>
            <a:endParaRPr lang="en-US" sz="17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7DFF376-0B6E-E7AC-B864-0EC6082107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97781"/>
            <a:ext cx="957534" cy="851612"/>
          </a:xfrm>
          <a:prstGeom prst="rect">
            <a:avLst/>
          </a:prstGeom>
        </p:spPr>
      </p:pic>
      <p:pic>
        <p:nvPicPr>
          <p:cNvPr id="6" name="Picture 5" descr="A computer screen shot of a cloud&#10;&#10;Description automatically generated">
            <a:extLst>
              <a:ext uri="{FF2B5EF4-FFF2-40B4-BE49-F238E27FC236}">
                <a16:creationId xmlns:a16="http://schemas.microsoft.com/office/drawing/2014/main" id="{C55574BF-1767-995A-F01F-8DE128E1ED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6838" y="1683348"/>
            <a:ext cx="3129603" cy="343729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2721954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C37744-1E05-628C-A800-191C1C2A96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B8532E6E-5C1D-8DC5-4F82-E4AA219FB533}"/>
              </a:ext>
            </a:extLst>
          </p:cNvPr>
          <p:cNvSpPr txBox="1"/>
          <p:nvPr/>
        </p:nvSpPr>
        <p:spPr>
          <a:xfrm>
            <a:off x="1555826" y="125424"/>
            <a:ext cx="8604228" cy="861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Examples of "Create Your Deployment" Using RoboMate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aphicFrame>
        <p:nvGraphicFramePr>
          <p:cNvPr id="25" name="Content Placeholder 2">
            <a:extLst>
              <a:ext uri="{FF2B5EF4-FFF2-40B4-BE49-F238E27FC236}">
                <a16:creationId xmlns:a16="http://schemas.microsoft.com/office/drawing/2014/main" id="{4FAD27DD-365E-835E-FFF4-39783AE040F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96180968"/>
              </p:ext>
            </p:extLst>
          </p:nvPr>
        </p:nvGraphicFramePr>
        <p:xfrm>
          <a:off x="-2874038" y="1383067"/>
          <a:ext cx="8241792" cy="48164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" name="Image" descr="Image">
            <a:extLst>
              <a:ext uri="{FF2B5EF4-FFF2-40B4-BE49-F238E27FC236}">
                <a16:creationId xmlns:a16="http://schemas.microsoft.com/office/drawing/2014/main" id="{6408DD38-24B2-2CAE-31C9-E7A63FA3C0B0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b="21525"/>
          <a:stretch/>
        </p:blipFill>
        <p:spPr>
          <a:xfrm>
            <a:off x="11126769" y="0"/>
            <a:ext cx="1062182" cy="72119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BFE2D24-9321-FBB7-B23C-38053F9C3A8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989" y="6006388"/>
            <a:ext cx="957534" cy="8516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CFDF951-29C6-2AC6-5973-1E32B08025C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70386" y="1072641"/>
            <a:ext cx="9921614" cy="578535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0AC53EE-2F04-700B-AD8B-832FF0F364F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22280" y="2942136"/>
            <a:ext cx="5366671" cy="3790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6862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EE3DA10-4700-8ADA-1657-543C00543F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01EB9112-81C0-7E32-A1D1-DB6BB2EEB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2" name="Freeform 14">
              <a:extLst>
                <a:ext uri="{FF2B5EF4-FFF2-40B4-BE49-F238E27FC236}">
                  <a16:creationId xmlns:a16="http://schemas.microsoft.com/office/drawing/2014/main" id="{ED6102CB-E97C-D21C-DCEA-CAD981B71E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6B4EC454-8739-DD20-A271-1F3654BFFE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F01829BD-C171-55F6-7285-8982DCB53C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23">
              <a:extLst>
                <a:ext uri="{FF2B5EF4-FFF2-40B4-BE49-F238E27FC236}">
                  <a16:creationId xmlns:a16="http://schemas.microsoft.com/office/drawing/2014/main" id="{ECB85761-F1A5-459B-D7B3-F16C9E4359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" name="Rectangle 25">
              <a:extLst>
                <a:ext uri="{FF2B5EF4-FFF2-40B4-BE49-F238E27FC236}">
                  <a16:creationId xmlns:a16="http://schemas.microsoft.com/office/drawing/2014/main" id="{9472FEDD-EFEA-5B26-F6B7-56A5649479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5ECC6E82-4784-7BCB-F6FB-CCCC2BC8EB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8" name="Rectangle 27">
              <a:extLst>
                <a:ext uri="{FF2B5EF4-FFF2-40B4-BE49-F238E27FC236}">
                  <a16:creationId xmlns:a16="http://schemas.microsoft.com/office/drawing/2014/main" id="{76B47E47-5B0E-16FC-6D78-459310B32F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9" name="Rectangle 28">
              <a:extLst>
                <a:ext uri="{FF2B5EF4-FFF2-40B4-BE49-F238E27FC236}">
                  <a16:creationId xmlns:a16="http://schemas.microsoft.com/office/drawing/2014/main" id="{7A2CC25A-4857-B150-B2C4-40B2C5A540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0" name="Rectangle 29">
              <a:extLst>
                <a:ext uri="{FF2B5EF4-FFF2-40B4-BE49-F238E27FC236}">
                  <a16:creationId xmlns:a16="http://schemas.microsoft.com/office/drawing/2014/main" id="{82AB2272-2568-CFFD-ACDD-C4E0279E55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9FE808CE-6CA1-B39E-4D08-DF35C4C7EA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082058F-A968-C5FF-1421-6CE1F5E298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423" y="1722427"/>
            <a:ext cx="4410720" cy="2328409"/>
          </a:xfrm>
          <a:prstGeom prst="ellipse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Thank You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D78699-B7FE-C5B7-E6D3-E07EFCC7DA8C}"/>
              </a:ext>
            </a:extLst>
          </p:cNvPr>
          <p:cNvSpPr txBox="1"/>
          <p:nvPr/>
        </p:nvSpPr>
        <p:spPr>
          <a:xfrm>
            <a:off x="1631824" y="3814978"/>
            <a:ext cx="4410720" cy="109689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R="0" lvl="0" defTabSz="457200" fontAlgn="auto">
              <a:spcBef>
                <a:spcPts val="1000"/>
              </a:spcBef>
              <a:buClr>
                <a:schemeClr val="accent1"/>
              </a:buClr>
              <a:buSzPct val="80000"/>
              <a:tabLst/>
              <a:defRPr/>
            </a:pPr>
            <a:r>
              <a:rPr lang="en-US" sz="1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RoboMate Cloud Automation </a:t>
            </a:r>
            <a:endParaRPr kumimoji="0" lang="en-US" b="0" i="0" u="none" strike="noStrike" cap="none" spc="0" normalizeH="0" baseline="0" noProof="0" dirty="0">
              <a:ln>
                <a:noFill/>
              </a:ln>
              <a:effectLst/>
              <a:uLnTx/>
              <a:uFillTx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21FB0CA-3379-64F4-60F5-7DCAEE42C1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7016" y="2035019"/>
            <a:ext cx="957534" cy="851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3218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8B30D4-1C1C-DA5D-0C75-E1141BE880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66B8459-AFB7-EC19-57D6-2F895EF979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06388"/>
            <a:ext cx="957534" cy="851612"/>
          </a:xfrm>
          <a:prstGeom prst="rect">
            <a:avLst/>
          </a:prstGeom>
        </p:spPr>
      </p:pic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77FF056B-340E-114C-F47B-74B0DF535E85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1477455481"/>
              </p:ext>
            </p:extLst>
          </p:nvPr>
        </p:nvGraphicFramePr>
        <p:xfrm>
          <a:off x="691347" y="1457608"/>
          <a:ext cx="10951409" cy="42279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Title 1">
            <a:extLst>
              <a:ext uri="{FF2B5EF4-FFF2-40B4-BE49-F238E27FC236}">
                <a16:creationId xmlns:a16="http://schemas.microsoft.com/office/drawing/2014/main" id="{6E5440BF-A282-034A-0BE7-F092192F5940}"/>
              </a:ext>
            </a:extLst>
          </p:cNvPr>
          <p:cNvSpPr txBox="1">
            <a:spLocks/>
          </p:cNvSpPr>
          <p:nvPr/>
        </p:nvSpPr>
        <p:spPr>
          <a:xfrm>
            <a:off x="4583158" y="-48651"/>
            <a:ext cx="3888526" cy="18005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193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914400"/>
            <a:r>
              <a:rPr lang="en-US" sz="4400">
                <a:solidFill>
                  <a:schemeClr val="tx1"/>
                </a:solidFill>
              </a:rPr>
              <a:t>Agenda</a:t>
            </a:r>
            <a:endParaRPr lang="en-US" sz="4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53572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32C335-9E4B-EF8B-F8CB-0F34E65D4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6" y="548640"/>
            <a:ext cx="9916632" cy="11887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What is RoboMate?</a:t>
            </a:r>
            <a:endParaRPr lang="en-US" sz="4400" kern="12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9F55EE-603C-2DF0-F46E-E62DAB0C43A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957987" y="1865014"/>
            <a:ext cx="8276026" cy="491603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285750" marR="0" lvl="0" indent="-22860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700" b="0" i="0" u="none" strike="noStrike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RoboMate is a cloud automation desktop tool that integrates multiple code languages through a powerful UI, providing streamlined deployments to Azure, AWS, and OCI in just a few clicks. RoboMate is designed to assess cloud environments for Resources, Identity &amp; Security, Cost Analysis, and Charts, ensuring optimal performance across the three cloud providers.</a:t>
            </a:r>
          </a:p>
          <a:p>
            <a:pPr marL="285750" marR="0" lvl="0" indent="-22860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1700" dirty="0">
              <a:solidFill>
                <a:schemeClr val="tx1"/>
              </a:solidFill>
            </a:endParaRPr>
          </a:p>
          <a:p>
            <a:pPr marL="285750" indent="-228600"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kumimoji="0" lang="en-US" sz="1700" b="0" i="0" u="none" strike="noStrike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RoboMate offers customized deployment scenarios, providing a lot of deployment options using Azure Well Architected Framework, AWS Well-Architected Tool, OCI Security Best Practices, and the Microsoft Cybersecurity Reference Architecture.</a:t>
            </a:r>
          </a:p>
          <a:p>
            <a:pPr marL="285750" marR="0" lvl="0" indent="-22860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sz="1700" b="0" i="0" u="none" strike="noStrike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  <a:p>
            <a:pPr marL="285750" indent="-228600"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kumimoji="0" lang="en-US" sz="1700" b="0" i="0" u="none" strike="noStrike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Additionally, RoboMate automates reporting, assessment, and management across Azure, AWS, and OCI, ensuring seamless cloud operations with consistent configurations and best practices.</a:t>
            </a:r>
          </a:p>
          <a:p>
            <a:pPr marL="0" marR="0" lvl="0" indent="-228600" defTabSz="914400" fontAlgn="auto"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17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285750" marR="0" lvl="0" indent="-228600" defTabSz="914400" fontAlgn="auto"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sz="1700" b="0" i="0" u="none" strike="noStrike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</a:endParaRPr>
          </a:p>
          <a:p>
            <a:pPr indent="-228600" defTabSz="914400"/>
            <a:endParaRPr lang="en-US" sz="17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CBEE35-0F6E-DDF1-EC3E-95DA71AC1E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06388"/>
            <a:ext cx="957534" cy="851612"/>
          </a:xfrm>
          <a:prstGeom prst="rect">
            <a:avLst/>
          </a:prstGeom>
        </p:spPr>
      </p:pic>
      <p:pic>
        <p:nvPicPr>
          <p:cNvPr id="9" name="Picture 8" descr="A blue and black logo&#10;&#10;Description automatically generated">
            <a:extLst>
              <a:ext uri="{FF2B5EF4-FFF2-40B4-BE49-F238E27FC236}">
                <a16:creationId xmlns:a16="http://schemas.microsoft.com/office/drawing/2014/main" id="{B449003E-45AA-F3EC-E275-7D676CFD90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3251" y="6006387"/>
            <a:ext cx="1533942" cy="725522"/>
          </a:xfrm>
          <a:prstGeom prst="rect">
            <a:avLst/>
          </a:prstGeom>
        </p:spPr>
      </p:pic>
      <p:pic>
        <p:nvPicPr>
          <p:cNvPr id="12" name="Picture 11" descr="A red cloud with white text&#10;&#10;Description automatically generated">
            <a:extLst>
              <a:ext uri="{FF2B5EF4-FFF2-40B4-BE49-F238E27FC236}">
                <a16:creationId xmlns:a16="http://schemas.microsoft.com/office/drawing/2014/main" id="{FAA1D70D-B528-2D6C-FF98-2D4AE9856C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9594" y="6006387"/>
            <a:ext cx="1533942" cy="774657"/>
          </a:xfrm>
          <a:prstGeom prst="rect">
            <a:avLst/>
          </a:prstGeom>
        </p:spPr>
      </p:pic>
      <p:pic>
        <p:nvPicPr>
          <p:cNvPr id="14" name="Picture 13" descr="A logo of a company&#10;&#10;Description automatically generated">
            <a:extLst>
              <a:ext uri="{FF2B5EF4-FFF2-40B4-BE49-F238E27FC236}">
                <a16:creationId xmlns:a16="http://schemas.microsoft.com/office/drawing/2014/main" id="{D319C5DD-7241-6FBA-70ED-0471987E55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7935" y="6006387"/>
            <a:ext cx="1533942" cy="725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2916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E5A3FB-4E42-239A-362D-41916DF07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547" y="0"/>
            <a:ext cx="10943253" cy="205235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Why are we using </a:t>
            </a:r>
            <a:r>
              <a:rPr lang="en-US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RoboMate</a:t>
            </a:r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? (Features)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D1A496-3FC3-A9E8-8A13-5227320A430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0" y="122549"/>
            <a:ext cx="10683551" cy="1521434"/>
          </a:xfrm>
        </p:spPr>
        <p:txBody>
          <a:bodyPr vert="horz" lIns="91440" tIns="45720" rIns="91440" bIns="45720" rtlCol="0">
            <a:normAutofit fontScale="32500" lnSpcReduction="20000"/>
          </a:bodyPr>
          <a:lstStyle/>
          <a:p>
            <a:pPr indent="-228600" defTabSz="914400"/>
            <a:endParaRPr lang="en-US" sz="2200" dirty="0">
              <a:solidFill>
                <a:schemeClr val="tx1"/>
              </a:solidFill>
            </a:endParaRPr>
          </a:p>
          <a:p>
            <a:pPr indent="-228600" defTabSz="914400"/>
            <a:endParaRPr lang="en-US" sz="2200" dirty="0">
              <a:solidFill>
                <a:schemeClr val="tx1"/>
              </a:solidFill>
            </a:endParaRPr>
          </a:p>
          <a:p>
            <a:pPr indent="-228600" defTabSz="914400"/>
            <a:endParaRPr lang="en-US" sz="2200" dirty="0">
              <a:solidFill>
                <a:schemeClr val="tx1"/>
              </a:solidFill>
            </a:endParaRPr>
          </a:p>
          <a:p>
            <a:pPr indent="-228600" defTabSz="914400"/>
            <a:endParaRPr lang="en-US" sz="2200" dirty="0">
              <a:solidFill>
                <a:schemeClr val="tx1"/>
              </a:solidFill>
            </a:endParaRPr>
          </a:p>
          <a:p>
            <a:pPr indent="-228600" defTabSz="914400"/>
            <a:endParaRPr lang="en-US" sz="2200" dirty="0">
              <a:solidFill>
                <a:schemeClr val="tx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indent="-228600" defTabSz="914400"/>
            <a:endParaRPr lang="en-US" sz="2200" dirty="0">
              <a:solidFill>
                <a:schemeClr val="accent2">
                  <a:lumMod val="75000"/>
                  <a:lumOff val="25000"/>
                </a:schemeClr>
              </a:solidFill>
            </a:endParaRPr>
          </a:p>
          <a:p>
            <a:pPr marL="0" indent="0" defTabSz="914400">
              <a:buNone/>
            </a:pPr>
            <a:r>
              <a:rPr lang="en-US" sz="2200" dirty="0">
                <a:solidFill>
                  <a:schemeClr val="accent2">
                    <a:lumMod val="75000"/>
                    <a:lumOff val="25000"/>
                  </a:schemeClr>
                </a:solidFill>
              </a:rPr>
              <a:t>                                           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1BE87C8-915E-6ACD-1381-2CD53C3A2C50}"/>
              </a:ext>
            </a:extLst>
          </p:cNvPr>
          <p:cNvGrpSpPr/>
          <p:nvPr/>
        </p:nvGrpSpPr>
        <p:grpSpPr>
          <a:xfrm>
            <a:off x="2771594" y="1873488"/>
            <a:ext cx="6355971" cy="2406348"/>
            <a:chOff x="4599494" y="2672737"/>
            <a:chExt cx="6355971" cy="2406348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72465C8D-8625-F7D5-0534-CB4C84017420}"/>
                </a:ext>
              </a:extLst>
            </p:cNvPr>
            <p:cNvSpPr/>
            <p:nvPr/>
          </p:nvSpPr>
          <p:spPr>
            <a:xfrm>
              <a:off x="4599494" y="2717391"/>
              <a:ext cx="841452" cy="841452"/>
            </a:xfrm>
            <a:prstGeom prst="ellipse">
              <a:avLst/>
            </a:prstGeom>
          </p:spPr>
          <p:style>
            <a:lnRef idx="0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6" name="Rectangle 5" descr="Gears">
              <a:extLst>
                <a:ext uri="{FF2B5EF4-FFF2-40B4-BE49-F238E27FC236}">
                  <a16:creationId xmlns:a16="http://schemas.microsoft.com/office/drawing/2014/main" id="{27C2C8C2-00BB-12D8-91FD-9F2837F6A801}"/>
                </a:ext>
              </a:extLst>
            </p:cNvPr>
            <p:cNvSpPr/>
            <p:nvPr/>
          </p:nvSpPr>
          <p:spPr>
            <a:xfrm>
              <a:off x="4776199" y="2894096"/>
              <a:ext cx="488042" cy="488042"/>
            </a:xfrm>
            <a:prstGeom prst="rect">
              <a:avLst/>
            </a:prstGeom>
            <a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DD197FBF-F07F-BA61-3355-9FD3DBF524F1}"/>
                </a:ext>
              </a:extLst>
            </p:cNvPr>
            <p:cNvSpPr/>
            <p:nvPr/>
          </p:nvSpPr>
          <p:spPr>
            <a:xfrm>
              <a:off x="5617651" y="2717391"/>
              <a:ext cx="1987030" cy="872936"/>
            </a:xfrm>
            <a:custGeom>
              <a:avLst/>
              <a:gdLst>
                <a:gd name="connsiteX0" fmla="*/ 0 w 1983423"/>
                <a:gd name="connsiteY0" fmla="*/ 0 h 841452"/>
                <a:gd name="connsiteX1" fmla="*/ 1983423 w 1983423"/>
                <a:gd name="connsiteY1" fmla="*/ 0 h 841452"/>
                <a:gd name="connsiteX2" fmla="*/ 1983423 w 1983423"/>
                <a:gd name="connsiteY2" fmla="*/ 841452 h 841452"/>
                <a:gd name="connsiteX3" fmla="*/ 0 w 1983423"/>
                <a:gd name="connsiteY3" fmla="*/ 841452 h 841452"/>
                <a:gd name="connsiteX4" fmla="*/ 0 w 1983423"/>
                <a:gd name="connsiteY4" fmla="*/ 0 h 841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83423" h="841452">
                  <a:moveTo>
                    <a:pt x="0" y="0"/>
                  </a:moveTo>
                  <a:lnTo>
                    <a:pt x="1983423" y="0"/>
                  </a:lnTo>
                  <a:lnTo>
                    <a:pt x="1983423" y="841452"/>
                  </a:lnTo>
                  <a:lnTo>
                    <a:pt x="0" y="841452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defTabSz="533400"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b="1" dirty="0" err="1">
                  <a:solidFill>
                    <a:schemeClr val="tx1"/>
                  </a:solidFill>
                </a:rPr>
                <a:t>RoboMate</a:t>
              </a:r>
              <a:r>
                <a:rPr lang="en-US" sz="1200" b="1" dirty="0">
                  <a:solidFill>
                    <a:schemeClr val="tx1"/>
                  </a:solidFill>
                </a:rPr>
                <a:t> allows us to manage production environments in just a few clicks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5CE2474-26DF-45A9-B658-52F95AE91D14}"/>
                </a:ext>
              </a:extLst>
            </p:cNvPr>
            <p:cNvSpPr/>
            <p:nvPr/>
          </p:nvSpPr>
          <p:spPr>
            <a:xfrm>
              <a:off x="8100767" y="2672737"/>
              <a:ext cx="841452" cy="841453"/>
            </a:xfrm>
            <a:prstGeom prst="ellipse">
              <a:avLst/>
            </a:prstGeom>
          </p:spPr>
          <p:style>
            <a:lnRef idx="0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1" name="Rectangle 10" descr="Stopwatch">
              <a:extLst>
                <a:ext uri="{FF2B5EF4-FFF2-40B4-BE49-F238E27FC236}">
                  <a16:creationId xmlns:a16="http://schemas.microsoft.com/office/drawing/2014/main" id="{BB9BAAD9-E0C4-477B-D2E7-A009C77BA38F}"/>
                </a:ext>
              </a:extLst>
            </p:cNvPr>
            <p:cNvSpPr/>
            <p:nvPr/>
          </p:nvSpPr>
          <p:spPr>
            <a:xfrm>
              <a:off x="8277472" y="2870479"/>
              <a:ext cx="488042" cy="488042"/>
            </a:xfrm>
            <a:prstGeom prst="rect">
              <a:avLst/>
            </a:prstGeom>
            <a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905FDDC7-395B-0326-84B1-A25CB32ECD1E}"/>
                </a:ext>
              </a:extLst>
            </p:cNvPr>
            <p:cNvSpPr/>
            <p:nvPr/>
          </p:nvSpPr>
          <p:spPr>
            <a:xfrm>
              <a:off x="8972042" y="2717391"/>
              <a:ext cx="1983423" cy="841452"/>
            </a:xfrm>
            <a:custGeom>
              <a:avLst/>
              <a:gdLst>
                <a:gd name="connsiteX0" fmla="*/ 0 w 1983423"/>
                <a:gd name="connsiteY0" fmla="*/ 0 h 841452"/>
                <a:gd name="connsiteX1" fmla="*/ 1983423 w 1983423"/>
                <a:gd name="connsiteY1" fmla="*/ 0 h 841452"/>
                <a:gd name="connsiteX2" fmla="*/ 1983423 w 1983423"/>
                <a:gd name="connsiteY2" fmla="*/ 841452 h 841452"/>
                <a:gd name="connsiteX3" fmla="*/ 0 w 1983423"/>
                <a:gd name="connsiteY3" fmla="*/ 841452 h 841452"/>
                <a:gd name="connsiteX4" fmla="*/ 0 w 1983423"/>
                <a:gd name="connsiteY4" fmla="*/ 0 h 841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83423" h="841452">
                  <a:moveTo>
                    <a:pt x="0" y="0"/>
                  </a:moveTo>
                  <a:lnTo>
                    <a:pt x="1983423" y="0"/>
                  </a:lnTo>
                  <a:lnTo>
                    <a:pt x="1983423" y="841452"/>
                  </a:lnTo>
                  <a:lnTo>
                    <a:pt x="0" y="841452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indent="0" defTabSz="5334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200" b="1" dirty="0">
                  <a:solidFill>
                    <a:schemeClr val="tx1"/>
                  </a:solidFill>
                </a:rPr>
                <a:t>RoboMate minimizes administrative efforts, converting hours of hard work into minutes.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4C080263-0138-48EF-C128-2707BBFA463C}"/>
                </a:ext>
              </a:extLst>
            </p:cNvPr>
            <p:cNvSpPr/>
            <p:nvPr/>
          </p:nvSpPr>
          <p:spPr>
            <a:xfrm>
              <a:off x="4599494" y="4237633"/>
              <a:ext cx="841452" cy="841452"/>
            </a:xfrm>
            <a:prstGeom prst="ellipse">
              <a:avLst/>
            </a:prstGeom>
          </p:spPr>
          <p:style>
            <a:lnRef idx="0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4" name="Rectangle 13" descr="Users">
              <a:extLst>
                <a:ext uri="{FF2B5EF4-FFF2-40B4-BE49-F238E27FC236}">
                  <a16:creationId xmlns:a16="http://schemas.microsoft.com/office/drawing/2014/main" id="{B85771BC-F5F9-C58E-3C16-51AA2F25A01D}"/>
                </a:ext>
              </a:extLst>
            </p:cNvPr>
            <p:cNvSpPr/>
            <p:nvPr/>
          </p:nvSpPr>
          <p:spPr>
            <a:xfrm>
              <a:off x="4776199" y="4414338"/>
              <a:ext cx="488042" cy="488042"/>
            </a:xfrm>
            <a:prstGeom prst="rect">
              <a:avLst/>
            </a:prstGeom>
            <a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FE6DB6E1-3451-4B94-B1DA-374951D5E580}"/>
                </a:ext>
              </a:extLst>
            </p:cNvPr>
            <p:cNvSpPr/>
            <p:nvPr/>
          </p:nvSpPr>
          <p:spPr>
            <a:xfrm>
              <a:off x="5617651" y="4414337"/>
              <a:ext cx="1987029" cy="664747"/>
            </a:xfrm>
            <a:custGeom>
              <a:avLst/>
              <a:gdLst>
                <a:gd name="connsiteX0" fmla="*/ 0 w 1983423"/>
                <a:gd name="connsiteY0" fmla="*/ 0 h 841452"/>
                <a:gd name="connsiteX1" fmla="*/ 1983423 w 1983423"/>
                <a:gd name="connsiteY1" fmla="*/ 0 h 841452"/>
                <a:gd name="connsiteX2" fmla="*/ 1983423 w 1983423"/>
                <a:gd name="connsiteY2" fmla="*/ 841452 h 841452"/>
                <a:gd name="connsiteX3" fmla="*/ 0 w 1983423"/>
                <a:gd name="connsiteY3" fmla="*/ 841452 h 841452"/>
                <a:gd name="connsiteX4" fmla="*/ 0 w 1983423"/>
                <a:gd name="connsiteY4" fmla="*/ 0 h 841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83423" h="841452">
                  <a:moveTo>
                    <a:pt x="0" y="0"/>
                  </a:moveTo>
                  <a:lnTo>
                    <a:pt x="1983423" y="0"/>
                  </a:lnTo>
                  <a:lnTo>
                    <a:pt x="1983423" y="841452"/>
                  </a:lnTo>
                  <a:lnTo>
                    <a:pt x="0" y="841452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indent="0" defTabSz="5334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200" b="1" dirty="0" err="1">
                  <a:solidFill>
                    <a:schemeClr val="tx1"/>
                  </a:solidFill>
                </a:rPr>
                <a:t>RoboMate</a:t>
              </a:r>
              <a:r>
                <a:rPr lang="en-US" sz="1200" b="1" dirty="0">
                  <a:solidFill>
                    <a:schemeClr val="tx1"/>
                  </a:solidFill>
                </a:rPr>
                <a:t> streamlines deploying resources, eliminating human errors and improving efficiency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966A8B28-73D7-DFE1-D536-90F46A51FB47}"/>
                </a:ext>
              </a:extLst>
            </p:cNvPr>
            <p:cNvSpPr/>
            <p:nvPr/>
          </p:nvSpPr>
          <p:spPr>
            <a:xfrm>
              <a:off x="8100767" y="4237632"/>
              <a:ext cx="841452" cy="841451"/>
            </a:xfrm>
            <a:prstGeom prst="ellipse">
              <a:avLst/>
            </a:prstGeom>
          </p:spPr>
          <p:style>
            <a:lnRef idx="0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7" name="Rectangle 16" descr="Checkmark">
              <a:extLst>
                <a:ext uri="{FF2B5EF4-FFF2-40B4-BE49-F238E27FC236}">
                  <a16:creationId xmlns:a16="http://schemas.microsoft.com/office/drawing/2014/main" id="{2C6E2A3F-53B5-07D0-2871-49236C324705}"/>
                </a:ext>
              </a:extLst>
            </p:cNvPr>
            <p:cNvSpPr/>
            <p:nvPr/>
          </p:nvSpPr>
          <p:spPr>
            <a:xfrm>
              <a:off x="8255018" y="4414337"/>
              <a:ext cx="488042" cy="488042"/>
            </a:xfrm>
            <a:prstGeom prst="rect">
              <a:avLst/>
            </a:prstGeom>
            <a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7F461DEE-BF19-6939-3812-EFBB6A71DAF9}"/>
                </a:ext>
              </a:extLst>
            </p:cNvPr>
            <p:cNvSpPr/>
            <p:nvPr/>
          </p:nvSpPr>
          <p:spPr>
            <a:xfrm>
              <a:off x="9081374" y="4237633"/>
              <a:ext cx="1874091" cy="841452"/>
            </a:xfrm>
            <a:custGeom>
              <a:avLst/>
              <a:gdLst>
                <a:gd name="connsiteX0" fmla="*/ 0 w 1983423"/>
                <a:gd name="connsiteY0" fmla="*/ 0 h 841452"/>
                <a:gd name="connsiteX1" fmla="*/ 1983423 w 1983423"/>
                <a:gd name="connsiteY1" fmla="*/ 0 h 841452"/>
                <a:gd name="connsiteX2" fmla="*/ 1983423 w 1983423"/>
                <a:gd name="connsiteY2" fmla="*/ 841452 h 841452"/>
                <a:gd name="connsiteX3" fmla="*/ 0 w 1983423"/>
                <a:gd name="connsiteY3" fmla="*/ 841452 h 841452"/>
                <a:gd name="connsiteX4" fmla="*/ 0 w 1983423"/>
                <a:gd name="connsiteY4" fmla="*/ 0 h 841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83423" h="841452">
                  <a:moveTo>
                    <a:pt x="0" y="0"/>
                  </a:moveTo>
                  <a:lnTo>
                    <a:pt x="1983423" y="0"/>
                  </a:lnTo>
                  <a:lnTo>
                    <a:pt x="1983423" y="841452"/>
                  </a:lnTo>
                  <a:lnTo>
                    <a:pt x="0" y="841452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l" defTabSz="5334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200" b="1" kern="1200" dirty="0">
                  <a:solidFill>
                    <a:schemeClr val="tx1"/>
                  </a:solidFill>
                </a:rPr>
                <a:t>RoboMate minimizes administrative efforts</a:t>
              </a:r>
            </a:p>
          </p:txBody>
        </p:sp>
      </p:grpSp>
      <p:sp>
        <p:nvSpPr>
          <p:cNvPr id="19" name="Oval 18">
            <a:extLst>
              <a:ext uri="{FF2B5EF4-FFF2-40B4-BE49-F238E27FC236}">
                <a16:creationId xmlns:a16="http://schemas.microsoft.com/office/drawing/2014/main" id="{619767D8-8FE9-8494-D1C2-05A78D2BEB69}"/>
              </a:ext>
            </a:extLst>
          </p:cNvPr>
          <p:cNvSpPr/>
          <p:nvPr/>
        </p:nvSpPr>
        <p:spPr>
          <a:xfrm>
            <a:off x="2771594" y="5000442"/>
            <a:ext cx="926407" cy="899998"/>
          </a:xfrm>
          <a:prstGeom prst="ellipse">
            <a:avLst/>
          </a:prstGeom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0" name="Speech Bubble: Oval 19">
            <a:extLst>
              <a:ext uri="{FF2B5EF4-FFF2-40B4-BE49-F238E27FC236}">
                <a16:creationId xmlns:a16="http://schemas.microsoft.com/office/drawing/2014/main" id="{49226382-FDF4-92E6-C937-14B84A77D82C}"/>
              </a:ext>
            </a:extLst>
          </p:cNvPr>
          <p:cNvSpPr/>
          <p:nvPr/>
        </p:nvSpPr>
        <p:spPr>
          <a:xfrm>
            <a:off x="2965557" y="5257401"/>
            <a:ext cx="538480" cy="386080"/>
          </a:xfrm>
          <a:prstGeom prst="wedgeEllipseCallou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pic>
        <p:nvPicPr>
          <p:cNvPr id="23" name="Picture 22" descr="A white circle with black background&#10;&#10;Description automatically generated">
            <a:extLst>
              <a:ext uri="{FF2B5EF4-FFF2-40B4-BE49-F238E27FC236}">
                <a16:creationId xmlns:a16="http://schemas.microsoft.com/office/drawing/2014/main" id="{868DA44A-E81D-79BE-D667-078CD1FE6DF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99083" y="4958625"/>
            <a:ext cx="926407" cy="94181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30EED16A-C978-D842-78A1-9E0DA22B81D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97504" y="5200483"/>
            <a:ext cx="499915" cy="499915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A2F815DB-AC51-5B85-FBB5-80A3B1C56319}"/>
              </a:ext>
            </a:extLst>
          </p:cNvPr>
          <p:cNvSpPr txBox="1"/>
          <p:nvPr/>
        </p:nvSpPr>
        <p:spPr>
          <a:xfrm>
            <a:off x="3760091" y="5103845"/>
            <a:ext cx="214042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RoboMate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deployments are captured from real production customer environments, providing reliable use cases.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904F9C8-9B42-1498-ED6F-247915A0716A}"/>
              </a:ext>
            </a:extLst>
          </p:cNvPr>
          <p:cNvSpPr txBox="1"/>
          <p:nvPr/>
        </p:nvSpPr>
        <p:spPr>
          <a:xfrm>
            <a:off x="7253474" y="4944430"/>
            <a:ext cx="20731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Segoe UI"/>
                <a:ea typeface="+mn-ea"/>
                <a:cs typeface="+mn-cs"/>
              </a:rPr>
              <a:t>RoboMate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/>
                <a:ea typeface="+mn-ea"/>
                <a:cs typeface="+mn-cs"/>
              </a:rPr>
              <a:t> automations are interactive, making it easy for the user to select their requirements.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ABFCA210-401C-3AC9-6ADF-85DA0BF1D17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06388"/>
            <a:ext cx="957534" cy="851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7097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E38A376-8C6C-19A3-F8BD-CAC876640B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D6280969-F024-466D-A1DB-4F848C51DE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63FDD802-E6D8-4979-A1B9-BA705AE4DA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DE509DD-4B76-45F0-8144-02F1D7E1AE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23">
              <a:extLst>
                <a:ext uri="{FF2B5EF4-FFF2-40B4-BE49-F238E27FC236}">
                  <a16:creationId xmlns:a16="http://schemas.microsoft.com/office/drawing/2014/main" id="{FEAEFD53-0220-48B1-9EA8-3EAE151E84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7" name="Rectangle 25">
              <a:extLst>
                <a:ext uri="{FF2B5EF4-FFF2-40B4-BE49-F238E27FC236}">
                  <a16:creationId xmlns:a16="http://schemas.microsoft.com/office/drawing/2014/main" id="{92E7FABD-916D-4FF9-B5F3-44E53AFD39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826F9772-AEFE-4C6D-82B6-1207069B86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9" name="Rectangle 27">
              <a:extLst>
                <a:ext uri="{FF2B5EF4-FFF2-40B4-BE49-F238E27FC236}">
                  <a16:creationId xmlns:a16="http://schemas.microsoft.com/office/drawing/2014/main" id="{ACFBF3A9-B76A-4B4B-B6D7-CA4651F5C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0" name="Rectangle 28">
              <a:extLst>
                <a:ext uri="{FF2B5EF4-FFF2-40B4-BE49-F238E27FC236}">
                  <a16:creationId xmlns:a16="http://schemas.microsoft.com/office/drawing/2014/main" id="{BF0FAA0A-B682-4A83-BDD8-BCE0AB41C2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1" name="Rectangle 29">
              <a:extLst>
                <a:ext uri="{FF2B5EF4-FFF2-40B4-BE49-F238E27FC236}">
                  <a16:creationId xmlns:a16="http://schemas.microsoft.com/office/drawing/2014/main" id="{7874A013-E5E2-4AE1-8E93-029A2B41EB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2" name="Isosceles Triangle 21">
              <a:extLst>
                <a:ext uri="{FF2B5EF4-FFF2-40B4-BE49-F238E27FC236}">
                  <a16:creationId xmlns:a16="http://schemas.microsoft.com/office/drawing/2014/main" id="{4355329E-E608-4F7A-B4EF-8FEF07D755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3" name="Isosceles Triangle 22">
              <a:extLst>
                <a:ext uri="{FF2B5EF4-FFF2-40B4-BE49-F238E27FC236}">
                  <a16:creationId xmlns:a16="http://schemas.microsoft.com/office/drawing/2014/main" id="{53D9BFDF-B250-44FF-9BD7-C204EFBFC1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D8322BB-15AF-8219-7518-1E1BFFDA1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Integrated Cloud Operations and Optimization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06EDAC-C422-AEED-794C-02D66AB7418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77334" y="2160590"/>
            <a:ext cx="5220430" cy="3701270"/>
          </a:xfrm>
        </p:spPr>
        <p:txBody>
          <a:bodyPr vert="horz" lIns="91440" tIns="45720" rIns="91440" bIns="45720" rtlCol="0">
            <a:normAutofit/>
          </a:bodyPr>
          <a:lstStyle/>
          <a:p>
            <a:pPr marL="285750" marR="0" lvl="0" indent="-228600" fontAlgn="base">
              <a:lnSpc>
                <a:spcPct val="90000"/>
              </a:lnSpc>
              <a:tabLst/>
              <a:defRPr/>
            </a:pPr>
            <a:r>
              <a:rPr lang="en-US" altLang="en-US" sz="1400"/>
              <a:t>Compute: Manages automated deployment, scaling, and monitoring of compute resources across cloud environments (Azure, AWS, OCI).</a:t>
            </a:r>
          </a:p>
          <a:p>
            <a:pPr marL="57150" marR="0" lvl="0" indent="0" fontAlgn="base">
              <a:lnSpc>
                <a:spcPct val="90000"/>
              </a:lnSpc>
              <a:tabLst/>
              <a:defRPr/>
            </a:pPr>
            <a:endParaRPr lang="en-US" altLang="en-US" sz="1400"/>
          </a:p>
          <a:p>
            <a:pPr marL="285750" marR="0" lvl="0" indent="-228600" fontAlgn="base">
              <a:lnSpc>
                <a:spcPct val="90000"/>
              </a:lnSpc>
              <a:tabLst/>
              <a:defRPr/>
            </a:pPr>
            <a:r>
              <a:rPr lang="en-US" altLang="en-US" sz="1400"/>
              <a:t>Security: Provides automated security assessments and compliance checks based on best practices, ensuring secure and compliant deployments.</a:t>
            </a:r>
          </a:p>
          <a:p>
            <a:pPr marL="57150" marR="0" lvl="0" indent="0" fontAlgn="base">
              <a:lnSpc>
                <a:spcPct val="90000"/>
              </a:lnSpc>
              <a:tabLst/>
              <a:defRPr/>
            </a:pPr>
            <a:endParaRPr lang="en-US" altLang="en-US" sz="1400"/>
          </a:p>
          <a:p>
            <a:pPr marL="285750" marR="0" lvl="0" indent="-228600" fontAlgn="base">
              <a:lnSpc>
                <a:spcPct val="90000"/>
              </a:lnSpc>
              <a:tabLst/>
              <a:defRPr/>
            </a:pPr>
            <a:r>
              <a:rPr lang="en-US" altLang="en-US" sz="1400"/>
              <a:t>Identity: Streamlines identity management tasks, ensuring proper role-based access and monitoring.</a:t>
            </a:r>
          </a:p>
          <a:p>
            <a:pPr marL="57150" marR="0" lvl="0" indent="0" fontAlgn="base">
              <a:lnSpc>
                <a:spcPct val="90000"/>
              </a:lnSpc>
              <a:tabLst/>
              <a:defRPr/>
            </a:pPr>
            <a:endParaRPr lang="en-US" altLang="en-US" sz="1400"/>
          </a:p>
          <a:p>
            <a:pPr marL="285750" marR="0" lvl="0" indent="-228600" fontAlgn="base">
              <a:lnSpc>
                <a:spcPct val="90000"/>
              </a:lnSpc>
              <a:tabLst/>
              <a:defRPr/>
            </a:pPr>
            <a:r>
              <a:rPr lang="en-US" altLang="en-US" sz="1400"/>
              <a:t>Cost Analysis: Delivers automated insights into cost management and optimization across multi-cloud setups. </a:t>
            </a:r>
          </a:p>
          <a:p>
            <a:pPr marL="0" marR="0" lvl="0" indent="0" fontAlgn="auto">
              <a:lnSpc>
                <a:spcPct val="90000"/>
              </a:lnSpc>
              <a:tabLst/>
              <a:defRPr/>
            </a:pPr>
            <a:endParaRPr lang="en-US" sz="1400"/>
          </a:p>
          <a:p>
            <a:pPr marL="285750" marR="0" lvl="0" indent="-228600" fontAlgn="auto">
              <a:lnSpc>
                <a:spcPct val="90000"/>
              </a:lnSpc>
              <a:tabLst/>
              <a:defRPr/>
            </a:pPr>
            <a:endParaRPr kumimoji="0" lang="en-US" sz="1400" b="0" i="0" u="none" strike="noStrike" cap="none" spc="0" normalizeH="0" baseline="0" noProof="0">
              <a:ln>
                <a:noFill/>
              </a:ln>
              <a:effectLst/>
              <a:uLnTx/>
              <a:uFillTx/>
            </a:endParaRPr>
          </a:p>
          <a:p>
            <a:pPr indent="-228600">
              <a:lnSpc>
                <a:spcPct val="90000"/>
              </a:lnSpc>
            </a:pPr>
            <a:endParaRPr lang="en-US" sz="1400"/>
          </a:p>
        </p:txBody>
      </p:sp>
      <p:pic>
        <p:nvPicPr>
          <p:cNvPr id="5" name="Graphic 4" descr="Robot">
            <a:extLst>
              <a:ext uri="{FF2B5EF4-FFF2-40B4-BE49-F238E27FC236}">
                <a16:creationId xmlns:a16="http://schemas.microsoft.com/office/drawing/2014/main" id="{3E2DEF30-4446-9EE1-4ADA-792DC7E422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87417" y="2159000"/>
            <a:ext cx="3145536" cy="314553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16518E9-0167-4941-FD84-0276BCDBA9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06388"/>
            <a:ext cx="957534" cy="851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8297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32C335-9E4B-EF8B-F8CB-0F34E65D4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4" y="609600"/>
            <a:ext cx="6881026" cy="132288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Cloud Providers Support</a:t>
            </a:r>
          </a:p>
        </p:txBody>
      </p:sp>
      <p:sp>
        <p:nvSpPr>
          <p:cNvPr id="47" name="Content Placeholder 2">
            <a:extLst>
              <a:ext uri="{FF2B5EF4-FFF2-40B4-BE49-F238E27FC236}">
                <a16:creationId xmlns:a16="http://schemas.microsoft.com/office/drawing/2014/main" id="{499F55EE-603C-2DF0-F46E-E62DAB0C43A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137034" y="2194102"/>
            <a:ext cx="6573951" cy="3908585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>
              <a:spcBef>
                <a:spcPts val="0"/>
              </a:spcBef>
              <a:defRPr/>
            </a:pPr>
            <a:r>
              <a:rPr lang="en-US" sz="1700" b="1" dirty="0">
                <a:solidFill>
                  <a:schemeClr val="tx1"/>
                </a:solidFill>
              </a:rPr>
              <a:t>Assessment</a:t>
            </a:r>
            <a:r>
              <a:rPr lang="en-US" sz="1700" dirty="0">
                <a:solidFill>
                  <a:schemeClr val="tx1"/>
                </a:solidFill>
              </a:rPr>
              <a:t>: </a:t>
            </a:r>
            <a:r>
              <a:rPr lang="en-US" sz="1700" dirty="0" err="1">
                <a:solidFill>
                  <a:schemeClr val="tx1"/>
                </a:solidFill>
              </a:rPr>
              <a:t>RoboMate</a:t>
            </a:r>
            <a:r>
              <a:rPr lang="en-US" sz="1700" dirty="0">
                <a:solidFill>
                  <a:schemeClr val="tx1"/>
                </a:solidFill>
              </a:rPr>
              <a:t> performs in-depth assessments across Azure, AWS, and OCI environments, including resources, security, identity, and cost analysis.</a:t>
            </a:r>
          </a:p>
          <a:p>
            <a:pPr indent="-228600" defTabSz="914400">
              <a:spcBef>
                <a:spcPts val="0"/>
              </a:spcBef>
              <a:defRPr/>
            </a:pPr>
            <a:endParaRPr lang="en-US" sz="1700" dirty="0">
              <a:solidFill>
                <a:schemeClr val="tx1"/>
              </a:solidFill>
            </a:endParaRPr>
          </a:p>
          <a:p>
            <a:pPr indent="-228600" defTabSz="914400">
              <a:spcBef>
                <a:spcPts val="0"/>
              </a:spcBef>
              <a:defRPr/>
            </a:pPr>
            <a:endParaRPr lang="en-US" sz="1700" dirty="0">
              <a:solidFill>
                <a:schemeClr val="tx1"/>
              </a:solidFill>
            </a:endParaRPr>
          </a:p>
          <a:p>
            <a:pPr indent="-228600" defTabSz="914400">
              <a:spcBef>
                <a:spcPts val="0"/>
              </a:spcBef>
              <a:defRPr/>
            </a:pPr>
            <a:r>
              <a:rPr lang="en-US" sz="1700" b="1" dirty="0">
                <a:solidFill>
                  <a:schemeClr val="tx1"/>
                </a:solidFill>
              </a:rPr>
              <a:t>Reporting</a:t>
            </a:r>
            <a:r>
              <a:rPr lang="en-US" sz="1700" dirty="0">
                <a:solidFill>
                  <a:schemeClr val="tx1"/>
                </a:solidFill>
              </a:rPr>
              <a:t>: Generates comprehensive reports for security, compliance, and performance metrics, providing valuable insights into each cloud environment's status.</a:t>
            </a:r>
          </a:p>
          <a:p>
            <a:pPr indent="-228600" defTabSz="914400">
              <a:spcBef>
                <a:spcPts val="0"/>
              </a:spcBef>
              <a:defRPr/>
            </a:pPr>
            <a:endParaRPr lang="en-US" sz="1700" dirty="0">
              <a:solidFill>
                <a:schemeClr val="tx1"/>
              </a:solidFill>
            </a:endParaRPr>
          </a:p>
          <a:p>
            <a:pPr marL="0" indent="0" defTabSz="914400">
              <a:spcBef>
                <a:spcPts val="0"/>
              </a:spcBef>
              <a:buNone/>
              <a:defRPr/>
            </a:pPr>
            <a:endParaRPr lang="en-US" sz="1700" dirty="0">
              <a:solidFill>
                <a:schemeClr val="tx1"/>
              </a:solidFill>
            </a:endParaRPr>
          </a:p>
          <a:p>
            <a:pPr indent="-228600" defTabSz="914400">
              <a:spcBef>
                <a:spcPts val="0"/>
              </a:spcBef>
              <a:defRPr/>
            </a:pPr>
            <a:r>
              <a:rPr lang="en-US" sz="1700" b="1" dirty="0">
                <a:solidFill>
                  <a:schemeClr val="tx1"/>
                </a:solidFill>
              </a:rPr>
              <a:t>Automation: </a:t>
            </a:r>
            <a:r>
              <a:rPr lang="en-US" sz="1700" dirty="0">
                <a:solidFill>
                  <a:schemeClr val="tx1"/>
                </a:solidFill>
              </a:rPr>
              <a:t>Automates tasks such as resource deployment, updates, migrations, and deletions across Azure, AWS, and OCI, ensuring consistency and efficiency in multi-cloud management.</a:t>
            </a:r>
          </a:p>
          <a:p>
            <a:pPr indent="-228600" defTabSz="914400">
              <a:spcBef>
                <a:spcPts val="0"/>
              </a:spcBef>
              <a:defRPr/>
            </a:pPr>
            <a:endParaRPr lang="en-US" sz="1700" dirty="0">
              <a:solidFill>
                <a:schemeClr val="tx1"/>
              </a:solidFill>
            </a:endParaRPr>
          </a:p>
          <a:p>
            <a:pPr indent="-228600" defTabSz="914400">
              <a:spcBef>
                <a:spcPts val="0"/>
              </a:spcBef>
              <a:defRPr/>
            </a:pPr>
            <a:endParaRPr lang="en-US" sz="1700" dirty="0">
              <a:solidFill>
                <a:schemeClr val="tx1"/>
              </a:solidFill>
            </a:endParaRPr>
          </a:p>
          <a:p>
            <a:pPr indent="-228600" defTabSz="914400">
              <a:spcBef>
                <a:spcPts val="0"/>
              </a:spcBef>
              <a:defRPr/>
            </a:pPr>
            <a:endParaRPr kumimoji="0" lang="en-US" sz="1700" b="0" i="0" u="none" strike="noStrike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  <a:p>
            <a:pPr indent="-228600" defTabSz="914400">
              <a:spcBef>
                <a:spcPts val="0"/>
              </a:spcBef>
              <a:defRPr/>
            </a:pPr>
            <a:endParaRPr lang="en-US" sz="1700" dirty="0">
              <a:solidFill>
                <a:schemeClr val="tx1"/>
              </a:solidFill>
            </a:endParaRPr>
          </a:p>
          <a:p>
            <a:pPr indent="-228600" defTabSz="914400">
              <a:spcBef>
                <a:spcPts val="0"/>
              </a:spcBef>
              <a:defRPr/>
            </a:pPr>
            <a:endParaRPr kumimoji="0" lang="en-US" sz="1700" b="0" i="0" u="none" strike="noStrike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  <a:p>
            <a:pPr marL="0" marR="0" lvl="0" indent="-228600" defTabSz="914400" fontAlgn="auto"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1700" dirty="0">
              <a:solidFill>
                <a:schemeClr val="tx1"/>
              </a:solidFill>
            </a:endParaRPr>
          </a:p>
          <a:p>
            <a:pPr marL="0" marR="0" lvl="0" indent="-228600" defTabSz="914400" fontAlgn="auto"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sz="1700" b="0" i="0" u="none" strike="noStrike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  <a:p>
            <a:pPr marL="0" marR="0" lvl="0" indent="-228600" defTabSz="914400" fontAlgn="auto"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1700" dirty="0">
              <a:solidFill>
                <a:schemeClr val="tx1"/>
              </a:solidFill>
            </a:endParaRPr>
          </a:p>
          <a:p>
            <a:pPr marL="0" marR="0" lvl="0" indent="-228600" defTabSz="914400" fontAlgn="auto"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sz="1700" b="0" i="0" u="none" strike="noStrike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  <a:p>
            <a:pPr marL="0" marR="0" lvl="0" indent="-228600" defTabSz="914400" fontAlgn="auto"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1700" dirty="0">
              <a:solidFill>
                <a:schemeClr val="tx1"/>
              </a:solidFill>
            </a:endParaRPr>
          </a:p>
          <a:p>
            <a:pPr marL="0" marR="0" lvl="0" indent="-228600" defTabSz="914400" fontAlgn="auto"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sz="1700" b="0" i="0" u="none" strike="noStrike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  <a:p>
            <a:pPr indent="-228600" defTabSz="914400"/>
            <a:endParaRPr lang="en-US" sz="1700"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AEC1D1B-56AB-8FFC-7E10-5F8DC7D4B1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06388"/>
            <a:ext cx="957534" cy="851612"/>
          </a:xfrm>
          <a:prstGeom prst="rect">
            <a:avLst/>
          </a:prstGeom>
        </p:spPr>
      </p:pic>
      <p:pic>
        <p:nvPicPr>
          <p:cNvPr id="4" name="Picture 3" descr="A red cloud with white text&#10;&#10;Description automatically generated">
            <a:extLst>
              <a:ext uri="{FF2B5EF4-FFF2-40B4-BE49-F238E27FC236}">
                <a16:creationId xmlns:a16="http://schemas.microsoft.com/office/drawing/2014/main" id="{239AAB6E-EA30-CBA3-A875-DB23A42B36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4333" y="1806773"/>
            <a:ext cx="1533942" cy="774657"/>
          </a:xfrm>
          <a:prstGeom prst="rect">
            <a:avLst/>
          </a:prstGeom>
        </p:spPr>
      </p:pic>
      <p:pic>
        <p:nvPicPr>
          <p:cNvPr id="6" name="Picture 5" descr="A blue and black logo&#10;&#10;Description automatically generated">
            <a:extLst>
              <a:ext uri="{FF2B5EF4-FFF2-40B4-BE49-F238E27FC236}">
                <a16:creationId xmlns:a16="http://schemas.microsoft.com/office/drawing/2014/main" id="{12F10D44-E94A-6BDD-5BE2-442E29E896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4333" y="3209808"/>
            <a:ext cx="1533942" cy="725522"/>
          </a:xfrm>
          <a:prstGeom prst="rect">
            <a:avLst/>
          </a:prstGeom>
        </p:spPr>
      </p:pic>
      <p:pic>
        <p:nvPicPr>
          <p:cNvPr id="8" name="Picture 7" descr="A logo of a company&#10;&#10;Description automatically generated">
            <a:extLst>
              <a:ext uri="{FF2B5EF4-FFF2-40B4-BE49-F238E27FC236}">
                <a16:creationId xmlns:a16="http://schemas.microsoft.com/office/drawing/2014/main" id="{24EC5D57-CCEB-11C2-98D8-4FA80E81BCA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4333" y="4563709"/>
            <a:ext cx="1533942" cy="725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6858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0104BE-BE26-CF83-E92F-2CD78E27AA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itle 1">
            <a:extLst>
              <a:ext uri="{FF2B5EF4-FFF2-40B4-BE49-F238E27FC236}">
                <a16:creationId xmlns:a16="http://schemas.microsoft.com/office/drawing/2014/main" id="{C22A77FE-72D9-9731-450D-5DACAADA0F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325221"/>
            <a:ext cx="7581902" cy="1545996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defTabSz="914400"/>
            <a:r>
              <a:rPr lang="en-US" dirty="0">
                <a:solidFill>
                  <a:schemeClr val="tx1"/>
                </a:solidFill>
              </a:rPr>
              <a:t>Reporting Options</a:t>
            </a:r>
            <a:br>
              <a:rPr lang="en-US" dirty="0">
                <a:solidFill>
                  <a:schemeClr val="tx1"/>
                </a:solidFill>
              </a:rPr>
            </a:br>
            <a:br>
              <a:rPr lang="ar-EG" sz="900" dirty="0">
                <a:solidFill>
                  <a:schemeClr val="tx1"/>
                </a:solidFill>
              </a:rPr>
            </a:br>
            <a:br>
              <a:rPr lang="en-US" sz="1200" dirty="0">
                <a:solidFill>
                  <a:schemeClr val="tx1"/>
                </a:solidFill>
              </a:rPr>
            </a:br>
            <a:r>
              <a:rPr lang="en-US" sz="1800" b="1" dirty="0" err="1">
                <a:solidFill>
                  <a:schemeClr val="tx1"/>
                </a:solidFill>
                <a:latin typeface="+mn-lt"/>
              </a:rPr>
              <a:t>RoboMate</a:t>
            </a:r>
            <a:r>
              <a:rPr lang="en-US" sz="1800" dirty="0">
                <a:solidFill>
                  <a:schemeClr val="tx1"/>
                </a:solidFill>
                <a:latin typeface="+mn-lt"/>
              </a:rPr>
              <a:t> offers a wide range of reporting capabilities across Azure, AWS and OCI to help users effectively monitor their cloud environments. Here are some key reporting options</a:t>
            </a:r>
            <a:br>
              <a:rPr lang="en-US" dirty="0">
                <a:solidFill>
                  <a:schemeClr val="tx1"/>
                </a:solidFill>
              </a:rPr>
            </a:br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3C688662-3445-0E69-AFF1-B4E5D27B67A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92053390"/>
              </p:ext>
            </p:extLst>
          </p:nvPr>
        </p:nvGraphicFramePr>
        <p:xfrm>
          <a:off x="2137379" y="1929499"/>
          <a:ext cx="8241792" cy="4290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ECE723AF-35B6-CA19-C704-A8F7042B1C0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06388"/>
            <a:ext cx="957534" cy="851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213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DAFF46-0604-0DC2-C448-6DB92AB492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FEEA5-246E-564A-5BFF-D6808ABE9E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423" y="70495"/>
            <a:ext cx="10092452" cy="11887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dirty="0">
                <a:solidFill>
                  <a:schemeClr val="tx1"/>
                </a:solidFill>
              </a:rPr>
              <a:t>RoboMate Cloud Automation - Assessments</a:t>
            </a:r>
            <a:endParaRPr lang="en-US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580ED5-ED89-390A-0DDD-5D918F5B4D6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28043" y="1100027"/>
            <a:ext cx="8276026" cy="4717213"/>
          </a:xfrm>
        </p:spPr>
        <p:txBody>
          <a:bodyPr vert="horz" lIns="91440" tIns="45720" rIns="91440" bIns="45720" rtlCol="0" anchor="ctr">
            <a:normAutofit lnSpcReduction="10000"/>
          </a:bodyPr>
          <a:lstStyle/>
          <a:p>
            <a:r>
              <a:rPr lang="en-US" sz="1700" b="1" dirty="0"/>
              <a:t>RoboMate Cloud Automation</a:t>
            </a:r>
            <a:r>
              <a:rPr lang="en-US" sz="1700" dirty="0"/>
              <a:t> is an AI-driven assessment and automation tool designed to enhance cloud productivity. Key assessment features include:</a:t>
            </a:r>
            <a:endParaRPr lang="ar-EG" sz="1700" dirty="0"/>
          </a:p>
          <a:p>
            <a:endParaRPr lang="en-US" sz="17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700" b="1" dirty="0"/>
              <a:t>Resource Assessment</a:t>
            </a:r>
            <a:r>
              <a:rPr lang="en-US" sz="1700" dirty="0"/>
              <a:t>: Offers comprehensive insights into resource usage and cloud costs for better management.</a:t>
            </a:r>
            <a:endParaRPr lang="ar-EG" sz="1700" dirty="0"/>
          </a:p>
          <a:p>
            <a:pPr>
              <a:buFont typeface="Arial" panose="020B0604020202020204" pitchFamily="34" charset="0"/>
              <a:buChar char="•"/>
            </a:pPr>
            <a:endParaRPr lang="en-US" sz="17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700" b="1" dirty="0"/>
              <a:t>Charts Analysis</a:t>
            </a:r>
            <a:r>
              <a:rPr lang="en-US" sz="1700" dirty="0"/>
              <a:t>: Provides in-depth chart analysis to track performance trends and continuous improvement.</a:t>
            </a:r>
            <a:endParaRPr lang="ar-EG" sz="1700" dirty="0"/>
          </a:p>
          <a:p>
            <a:pPr>
              <a:buFont typeface="Arial" panose="020B0604020202020204" pitchFamily="34" charset="0"/>
              <a:buChar char="•"/>
            </a:pPr>
            <a:endParaRPr lang="en-US" sz="17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700" b="1" dirty="0"/>
              <a:t>Cost Optimization</a:t>
            </a:r>
            <a:r>
              <a:rPr lang="en-US" sz="1700" dirty="0"/>
              <a:t>: Delivers actionable recommendations to optimize resource allocation and reduce unnecessary expenses.</a:t>
            </a:r>
            <a:endParaRPr lang="ar-EG" sz="1700" dirty="0"/>
          </a:p>
          <a:p>
            <a:pPr>
              <a:buFont typeface="Arial" panose="020B0604020202020204" pitchFamily="34" charset="0"/>
              <a:buChar char="•"/>
            </a:pPr>
            <a:endParaRPr lang="en-US" sz="1700" dirty="0"/>
          </a:p>
          <a:p>
            <a:pPr marL="0" indent="0" defTabSz="914400">
              <a:spcBef>
                <a:spcPts val="0"/>
              </a:spcBef>
              <a:buNone/>
              <a:defRPr/>
            </a:pPr>
            <a:r>
              <a:rPr lang="en-US" sz="1700" b="1" dirty="0"/>
              <a:t>RoboMate</a:t>
            </a:r>
            <a:r>
              <a:rPr lang="en-US" sz="1700" dirty="0"/>
              <a:t> supports major platforms like </a:t>
            </a:r>
            <a:r>
              <a:rPr lang="en-US" sz="1700" b="1" dirty="0"/>
              <a:t>Microsoft Azure, AWS, OCI</a:t>
            </a:r>
            <a:r>
              <a:rPr lang="en-US" sz="1700" dirty="0"/>
              <a:t>, focusing on </a:t>
            </a:r>
            <a:r>
              <a:rPr lang="en-US" sz="1700" b="1" dirty="0"/>
              <a:t>reliability, security, cost, and performance</a:t>
            </a:r>
            <a:r>
              <a:rPr lang="en-US" sz="1700" dirty="0"/>
              <a:t>.</a:t>
            </a:r>
          </a:p>
          <a:p>
            <a:pPr marL="0" marR="0" lvl="0" indent="0" defTabSz="914400" fontAlgn="auto"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endParaRPr lang="en-US" sz="17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57150" marR="0" lvl="0" indent="0" defTabSz="914400" fontAlgn="auto"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kumimoji="0" lang="en-US" sz="1700" b="0" i="0" u="none" strike="noStrike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</a:rPr>
              <a:t>can watch the following demonstration videos</a:t>
            </a:r>
            <a:r>
              <a:rPr kumimoji="0" lang="ar-EG" sz="1700" b="0" i="0" u="none" strike="noStrike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</a:rPr>
              <a:t> </a:t>
            </a:r>
            <a:r>
              <a:rPr lang="en-US" sz="1700" b="1" dirty="0">
                <a:solidFill>
                  <a:schemeClr val="accent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Azure</a:t>
            </a:r>
            <a:r>
              <a:rPr lang="ar-EG" sz="1700" b="1" dirty="0"/>
              <a:t> </a:t>
            </a:r>
            <a:r>
              <a:rPr lang="en-US" sz="1700" b="1" dirty="0"/>
              <a:t>,</a:t>
            </a:r>
            <a:r>
              <a:rPr lang="en-US" sz="1700" b="1" u="sng" dirty="0">
                <a:solidFill>
                  <a:schemeClr val="accent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AWS</a:t>
            </a:r>
            <a:r>
              <a:rPr lang="en-US" sz="1700" b="1" dirty="0"/>
              <a:t>,</a:t>
            </a:r>
            <a:r>
              <a:rPr lang="ar-EG" sz="1700" b="1" dirty="0"/>
              <a:t> </a:t>
            </a:r>
            <a:r>
              <a:rPr lang="en-US" sz="1700" b="1" u="sng" dirty="0">
                <a:solidFill>
                  <a:schemeClr val="accent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OCI</a:t>
            </a:r>
            <a:endParaRPr lang="en-US" sz="1700" b="1" u="sng" dirty="0">
              <a:solidFill>
                <a:schemeClr val="accent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8E030BE-E3E2-3C4E-1A57-CCF2E1BE77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2614" y="1329710"/>
            <a:ext cx="3246338" cy="552829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1A15D16-8603-673F-DCCE-E27932885F7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06388"/>
            <a:ext cx="957534" cy="851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5933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E23C93-8AF6-93C5-2A56-2594F728D4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A9A1B65-2FC0-4F93-223E-4E7681AF43A1}"/>
              </a:ext>
            </a:extLst>
          </p:cNvPr>
          <p:cNvSpPr txBox="1"/>
          <p:nvPr/>
        </p:nvSpPr>
        <p:spPr>
          <a:xfrm>
            <a:off x="1582986" y="252172"/>
            <a:ext cx="8604228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RoboMate Cloud Automation Assessments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FB26A86-47F2-CBFD-D5AE-33CCF895F5D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339214"/>
              </p:ext>
            </p:extLst>
          </p:nvPr>
        </p:nvGraphicFramePr>
        <p:xfrm>
          <a:off x="-2874038" y="1383067"/>
          <a:ext cx="8241792" cy="48164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F00F8690-4294-781E-180B-A225B615404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06388"/>
            <a:ext cx="957534" cy="8516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C6849A6-CDF3-5097-B959-67AE987EF09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95331" y="864671"/>
            <a:ext cx="9896669" cy="585323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9966977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1_White Template">
  <a:themeElements>
    <a:clrScheme name="TS_20_Blue on White">
      <a:dk1>
        <a:srgbClr val="000000"/>
      </a:dk1>
      <a:lt1>
        <a:srgbClr val="FFFFFF"/>
      </a:lt1>
      <a:dk2>
        <a:srgbClr val="243A5E"/>
      </a:dk2>
      <a:lt2>
        <a:srgbClr val="E6E6E6"/>
      </a:lt2>
      <a:accent1>
        <a:srgbClr val="0078D4"/>
      </a:accent1>
      <a:accent2>
        <a:srgbClr val="243A5E"/>
      </a:accent2>
      <a:accent3>
        <a:srgbClr val="50E6FF"/>
      </a:accent3>
      <a:accent4>
        <a:srgbClr val="008575"/>
      </a:accent4>
      <a:accent5>
        <a:srgbClr val="274B47"/>
      </a:accent5>
      <a:accent6>
        <a:srgbClr val="737373"/>
      </a:accent6>
      <a:hlink>
        <a:srgbClr val="0078D4"/>
      </a:hlink>
      <a:folHlink>
        <a:srgbClr val="0078D4"/>
      </a:folHlink>
    </a:clrScheme>
    <a:fontScheme name="Microsoft 2019 Brand Templates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rgbClr val="FFFFFF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Template Starter Blue - February 2020_v6" id="{071E01FD-2079-42F8-8403-F72D98F421C4}" vid="{4AE5ECA4-1508-4F7F-B9BC-6CD0E5E51A63}"/>
    </a:ext>
  </a:extLst>
</a:theme>
</file>

<file path=ppt/theme/theme2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1156</TotalTime>
  <Words>838</Words>
  <Application>Microsoft Office PowerPoint</Application>
  <PresentationFormat>Widescreen</PresentationFormat>
  <Paragraphs>113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14</vt:i4>
      </vt:variant>
    </vt:vector>
  </HeadingPairs>
  <TitlesOfParts>
    <vt:vector size="25" baseType="lpstr">
      <vt:lpstr>Aptos</vt:lpstr>
      <vt:lpstr>Arial</vt:lpstr>
      <vt:lpstr>Calibri</vt:lpstr>
      <vt:lpstr>Consolas</vt:lpstr>
      <vt:lpstr>Segoe UI</vt:lpstr>
      <vt:lpstr>Segoe UI Semibold</vt:lpstr>
      <vt:lpstr>Trebuchet MS</vt:lpstr>
      <vt:lpstr>Wingdings</vt:lpstr>
      <vt:lpstr>Wingdings 3</vt:lpstr>
      <vt:lpstr>1_White Template</vt:lpstr>
      <vt:lpstr>Facet</vt:lpstr>
      <vt:lpstr>RoboMate Cloud Automation </vt:lpstr>
      <vt:lpstr>PowerPoint Presentation</vt:lpstr>
      <vt:lpstr>What is RoboMate?</vt:lpstr>
      <vt:lpstr>Why are we using RoboMate? (Features)</vt:lpstr>
      <vt:lpstr>Integrated Cloud Operations and Optimization</vt:lpstr>
      <vt:lpstr>Cloud Providers Support</vt:lpstr>
      <vt:lpstr>Reporting Options   RoboMate offers a wide range of reporting capabilities across Azure, AWS and OCI to help users effectively monitor their cloud environments. Here are some key reporting options </vt:lpstr>
      <vt:lpstr>RoboMate Cloud Automation - Assessments</vt:lpstr>
      <vt:lpstr>PowerPoint Presentation</vt:lpstr>
      <vt:lpstr>RoboMate Cloud Automation - Reports</vt:lpstr>
      <vt:lpstr>PowerPoint Presentation</vt:lpstr>
      <vt:lpstr>RoboMate Cloud Automation - Automation Profile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Mennatullah Abdou</dc:creator>
  <cp:lastModifiedBy>Marco Fekry</cp:lastModifiedBy>
  <cp:revision>16</cp:revision>
  <dcterms:created xsi:type="dcterms:W3CDTF">2024-10-29T22:57:26Z</dcterms:created>
  <dcterms:modified xsi:type="dcterms:W3CDTF">2024-12-08T04:51:15Z</dcterms:modified>
</cp:coreProperties>
</file>